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82" r:id="rId4"/>
    <p:sldMasterId id="2147483683" r:id="rId5"/>
    <p:sldMasterId id="2147483684" r:id="rId6"/>
    <p:sldMasterId id="2147483685"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22" Type="http://schemas.openxmlformats.org/officeDocument/2006/relationships/slide" Target="slides/slide14.xml"/><Relationship Id="rId21" Type="http://schemas.openxmlformats.org/officeDocument/2006/relationships/slide" Target="slides/slide13.xml"/><Relationship Id="rId24" Type="http://schemas.openxmlformats.org/officeDocument/2006/relationships/slide" Target="slides/slide16.xml"/><Relationship Id="rId23" Type="http://schemas.openxmlformats.org/officeDocument/2006/relationships/slide" Target="slides/slide15.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25" Type="http://schemas.openxmlformats.org/officeDocument/2006/relationships/slide" Target="slides/slide17.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notesMaster" Target="notesMasters/notesMaster1.xml"/><Relationship Id="rId11" Type="http://schemas.openxmlformats.org/officeDocument/2006/relationships/slide" Target="slides/slide3.xml"/><Relationship Id="rId10" Type="http://schemas.openxmlformats.org/officeDocument/2006/relationships/slide" Target="slides/slide2.xml"/><Relationship Id="rId13" Type="http://schemas.openxmlformats.org/officeDocument/2006/relationships/slide" Target="slides/slide5.xml"/><Relationship Id="rId12" Type="http://schemas.openxmlformats.org/officeDocument/2006/relationships/slide" Target="slides/slide4.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19" Type="http://schemas.openxmlformats.org/officeDocument/2006/relationships/slide" Target="slides/slide11.xml"/><Relationship Id="rId18"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g7695403f96_3_4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7695403f96_3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3" name="Shape 193"/>
        <p:cNvGrpSpPr/>
        <p:nvPr/>
      </p:nvGrpSpPr>
      <p:grpSpPr>
        <a:xfrm>
          <a:off x="0" y="0"/>
          <a:ext cx="0" cy="0"/>
          <a:chOff x="0" y="0"/>
          <a:chExt cx="0" cy="0"/>
        </a:xfrm>
      </p:grpSpPr>
      <p:sp>
        <p:nvSpPr>
          <p:cNvPr id="194" name="Google Shape;194;g6dbcd889ad_7_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5" name="Google Shape;195;g6dbcd889ad_7_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0" name="Shape 200"/>
        <p:cNvGrpSpPr/>
        <p:nvPr/>
      </p:nvGrpSpPr>
      <p:grpSpPr>
        <a:xfrm>
          <a:off x="0" y="0"/>
          <a:ext cx="0" cy="0"/>
          <a:chOff x="0" y="0"/>
          <a:chExt cx="0" cy="0"/>
        </a:xfrm>
      </p:grpSpPr>
      <p:sp>
        <p:nvSpPr>
          <p:cNvPr id="201" name="Google Shape;201;g6dbcd889ad_7_2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2" name="Google Shape;202;g6dbcd889ad_7_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7" name="Shape 207"/>
        <p:cNvGrpSpPr/>
        <p:nvPr/>
      </p:nvGrpSpPr>
      <p:grpSpPr>
        <a:xfrm>
          <a:off x="0" y="0"/>
          <a:ext cx="0" cy="0"/>
          <a:chOff x="0" y="0"/>
          <a:chExt cx="0" cy="0"/>
        </a:xfrm>
      </p:grpSpPr>
      <p:sp>
        <p:nvSpPr>
          <p:cNvPr id="208" name="Google Shape;208;g6dbcd889ad_7_3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9" name="Google Shape;209;g6dbcd889ad_7_3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5" name="Shape 215"/>
        <p:cNvGrpSpPr/>
        <p:nvPr/>
      </p:nvGrpSpPr>
      <p:grpSpPr>
        <a:xfrm>
          <a:off x="0" y="0"/>
          <a:ext cx="0" cy="0"/>
          <a:chOff x="0" y="0"/>
          <a:chExt cx="0" cy="0"/>
        </a:xfrm>
      </p:grpSpPr>
      <p:sp>
        <p:nvSpPr>
          <p:cNvPr id="216" name="Google Shape;216;g6dbcd889ad_2_3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7" name="Google Shape;217;g6dbcd889ad_2_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3" name="Shape 223"/>
        <p:cNvGrpSpPr/>
        <p:nvPr/>
      </p:nvGrpSpPr>
      <p:grpSpPr>
        <a:xfrm>
          <a:off x="0" y="0"/>
          <a:ext cx="0" cy="0"/>
          <a:chOff x="0" y="0"/>
          <a:chExt cx="0" cy="0"/>
        </a:xfrm>
      </p:grpSpPr>
      <p:sp>
        <p:nvSpPr>
          <p:cNvPr id="224" name="Google Shape;224;g6dbcd889ad_2_4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5" name="Google Shape;225;g6dbcd889ad_2_4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9" name="Shape 229"/>
        <p:cNvGrpSpPr/>
        <p:nvPr/>
      </p:nvGrpSpPr>
      <p:grpSpPr>
        <a:xfrm>
          <a:off x="0" y="0"/>
          <a:ext cx="0" cy="0"/>
          <a:chOff x="0" y="0"/>
          <a:chExt cx="0" cy="0"/>
        </a:xfrm>
      </p:grpSpPr>
      <p:sp>
        <p:nvSpPr>
          <p:cNvPr id="230" name="Google Shape;230;g6dbcd889ad_2_4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1" name="Google Shape;231;g6dbcd889ad_2_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5" name="Shape 235"/>
        <p:cNvGrpSpPr/>
        <p:nvPr/>
      </p:nvGrpSpPr>
      <p:grpSpPr>
        <a:xfrm>
          <a:off x="0" y="0"/>
          <a:ext cx="0" cy="0"/>
          <a:chOff x="0" y="0"/>
          <a:chExt cx="0" cy="0"/>
        </a:xfrm>
      </p:grpSpPr>
      <p:sp>
        <p:nvSpPr>
          <p:cNvPr id="236" name="Google Shape;236;g6dbcd889ad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6dbcd889ad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2" name="Shape 242"/>
        <p:cNvGrpSpPr/>
        <p:nvPr/>
      </p:nvGrpSpPr>
      <p:grpSpPr>
        <a:xfrm>
          <a:off x="0" y="0"/>
          <a:ext cx="0" cy="0"/>
          <a:chOff x="0" y="0"/>
          <a:chExt cx="0" cy="0"/>
        </a:xfrm>
      </p:grpSpPr>
      <p:sp>
        <p:nvSpPr>
          <p:cNvPr id="243" name="Google Shape;243;g6dbcd889ad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6dbcd889ad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Google Shape;138;g766a9caa1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766a9caa1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3" name="Shape 143"/>
        <p:cNvGrpSpPr/>
        <p:nvPr/>
      </p:nvGrpSpPr>
      <p:grpSpPr>
        <a:xfrm>
          <a:off x="0" y="0"/>
          <a:ext cx="0" cy="0"/>
          <a:chOff x="0" y="0"/>
          <a:chExt cx="0" cy="0"/>
        </a:xfrm>
      </p:grpSpPr>
      <p:sp>
        <p:nvSpPr>
          <p:cNvPr id="144" name="Google Shape;144;g6dbcd889ad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6dbcd889a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0" name="Shape 150"/>
        <p:cNvGrpSpPr/>
        <p:nvPr/>
      </p:nvGrpSpPr>
      <p:grpSpPr>
        <a:xfrm>
          <a:off x="0" y="0"/>
          <a:ext cx="0" cy="0"/>
          <a:chOff x="0" y="0"/>
          <a:chExt cx="0" cy="0"/>
        </a:xfrm>
      </p:grpSpPr>
      <p:sp>
        <p:nvSpPr>
          <p:cNvPr id="151" name="Google Shape;151;g6dbcd889ad_7_3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2" name="Google Shape;152;g6dbcd889ad_7_3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6" name="Shape 156"/>
        <p:cNvGrpSpPr/>
        <p:nvPr/>
      </p:nvGrpSpPr>
      <p:grpSpPr>
        <a:xfrm>
          <a:off x="0" y="0"/>
          <a:ext cx="0" cy="0"/>
          <a:chOff x="0" y="0"/>
          <a:chExt cx="0" cy="0"/>
        </a:xfrm>
      </p:grpSpPr>
      <p:sp>
        <p:nvSpPr>
          <p:cNvPr id="157" name="Google Shape;157;g6dbcd889ad_7_5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8" name="Google Shape;158;g6dbcd889ad_7_5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3" name="Shape 163"/>
        <p:cNvGrpSpPr/>
        <p:nvPr/>
      </p:nvGrpSpPr>
      <p:grpSpPr>
        <a:xfrm>
          <a:off x="0" y="0"/>
          <a:ext cx="0" cy="0"/>
          <a:chOff x="0" y="0"/>
          <a:chExt cx="0" cy="0"/>
        </a:xfrm>
      </p:grpSpPr>
      <p:sp>
        <p:nvSpPr>
          <p:cNvPr id="164" name="Google Shape;164;g6dbcd889ad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6dbcd889ad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Google Shape;171;g6dbcd889a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6dbcd889a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8" name="Shape 178"/>
        <p:cNvGrpSpPr/>
        <p:nvPr/>
      </p:nvGrpSpPr>
      <p:grpSpPr>
        <a:xfrm>
          <a:off x="0" y="0"/>
          <a:ext cx="0" cy="0"/>
          <a:chOff x="0" y="0"/>
          <a:chExt cx="0" cy="0"/>
        </a:xfrm>
      </p:grpSpPr>
      <p:sp>
        <p:nvSpPr>
          <p:cNvPr id="179" name="Google Shape;179;g6dbcd889ad_2_2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0" name="Google Shape;180;g6dbcd889ad_2_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6" name="Shape 186"/>
        <p:cNvGrpSpPr/>
        <p:nvPr/>
      </p:nvGrpSpPr>
      <p:grpSpPr>
        <a:xfrm>
          <a:off x="0" y="0"/>
          <a:ext cx="0" cy="0"/>
          <a:chOff x="0" y="0"/>
          <a:chExt cx="0" cy="0"/>
        </a:xfrm>
      </p:grpSpPr>
      <p:sp>
        <p:nvSpPr>
          <p:cNvPr id="187" name="Google Shape;187;g6dbcd889ad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6dbcd889ad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53" name="Shape 53"/>
        <p:cNvGrpSpPr/>
        <p:nvPr/>
      </p:nvGrpSpPr>
      <p:grpSpPr>
        <a:xfrm>
          <a:off x="0" y="0"/>
          <a:ext cx="0" cy="0"/>
          <a:chOff x="0" y="0"/>
          <a:chExt cx="0" cy="0"/>
        </a:xfrm>
      </p:grpSpPr>
      <p:sp>
        <p:nvSpPr>
          <p:cNvPr id="54" name="Google Shape;54;p14"/>
          <p:cNvSpPr txBox="1"/>
          <p:nvPr>
            <p:ph idx="1" type="subTitle"/>
          </p:nvPr>
        </p:nvSpPr>
        <p:spPr>
          <a:xfrm>
            <a:off x="685800" y="2840053"/>
            <a:ext cx="7772400" cy="784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2"/>
              </a:buClr>
              <a:buSzPts val="3000"/>
              <a:buNone/>
              <a:defRPr>
                <a:solidFill>
                  <a:schemeClr val="dk2"/>
                </a:solidFill>
              </a:defRPr>
            </a:lvl1pPr>
            <a:lvl2pPr lvl="1" algn="ctr">
              <a:lnSpc>
                <a:spcPct val="100000"/>
              </a:lnSpc>
              <a:spcBef>
                <a:spcPts val="0"/>
              </a:spcBef>
              <a:spcAft>
                <a:spcPts val="0"/>
              </a:spcAft>
              <a:buClr>
                <a:schemeClr val="dk2"/>
              </a:buClr>
              <a:buSzPts val="3000"/>
              <a:buNone/>
              <a:defRPr sz="3000">
                <a:solidFill>
                  <a:schemeClr val="dk2"/>
                </a:solidFill>
              </a:defRPr>
            </a:lvl2pPr>
            <a:lvl3pPr lvl="2" algn="ctr">
              <a:lnSpc>
                <a:spcPct val="100000"/>
              </a:lnSpc>
              <a:spcBef>
                <a:spcPts val="0"/>
              </a:spcBef>
              <a:spcAft>
                <a:spcPts val="0"/>
              </a:spcAft>
              <a:buClr>
                <a:schemeClr val="dk2"/>
              </a:buClr>
              <a:buSzPts val="3000"/>
              <a:buNone/>
              <a:defRPr sz="3000">
                <a:solidFill>
                  <a:schemeClr val="dk2"/>
                </a:solidFill>
              </a:defRPr>
            </a:lvl3pPr>
            <a:lvl4pPr lvl="3" algn="ctr">
              <a:lnSpc>
                <a:spcPct val="100000"/>
              </a:lnSpc>
              <a:spcBef>
                <a:spcPts val="0"/>
              </a:spcBef>
              <a:spcAft>
                <a:spcPts val="0"/>
              </a:spcAft>
              <a:buClr>
                <a:schemeClr val="dk2"/>
              </a:buClr>
              <a:buSzPts val="3000"/>
              <a:buNone/>
              <a:defRPr sz="3000">
                <a:solidFill>
                  <a:schemeClr val="dk2"/>
                </a:solidFill>
              </a:defRPr>
            </a:lvl4pPr>
            <a:lvl5pPr lvl="4" algn="ctr">
              <a:lnSpc>
                <a:spcPct val="100000"/>
              </a:lnSpc>
              <a:spcBef>
                <a:spcPts val="0"/>
              </a:spcBef>
              <a:spcAft>
                <a:spcPts val="0"/>
              </a:spcAft>
              <a:buClr>
                <a:schemeClr val="dk2"/>
              </a:buClr>
              <a:buSzPts val="3000"/>
              <a:buNone/>
              <a:defRPr sz="3000">
                <a:solidFill>
                  <a:schemeClr val="dk2"/>
                </a:solidFill>
              </a:defRPr>
            </a:lvl5pPr>
            <a:lvl6pPr lvl="5" algn="ctr">
              <a:lnSpc>
                <a:spcPct val="100000"/>
              </a:lnSpc>
              <a:spcBef>
                <a:spcPts val="0"/>
              </a:spcBef>
              <a:spcAft>
                <a:spcPts val="0"/>
              </a:spcAft>
              <a:buClr>
                <a:schemeClr val="dk2"/>
              </a:buClr>
              <a:buSzPts val="3000"/>
              <a:buNone/>
              <a:defRPr sz="3000">
                <a:solidFill>
                  <a:schemeClr val="dk2"/>
                </a:solidFill>
              </a:defRPr>
            </a:lvl6pPr>
            <a:lvl7pPr lvl="6" algn="ctr">
              <a:lnSpc>
                <a:spcPct val="100000"/>
              </a:lnSpc>
              <a:spcBef>
                <a:spcPts val="0"/>
              </a:spcBef>
              <a:spcAft>
                <a:spcPts val="0"/>
              </a:spcAft>
              <a:buClr>
                <a:schemeClr val="dk2"/>
              </a:buClr>
              <a:buSzPts val="3000"/>
              <a:buNone/>
              <a:defRPr sz="3000">
                <a:solidFill>
                  <a:schemeClr val="dk2"/>
                </a:solidFill>
              </a:defRPr>
            </a:lvl7pPr>
            <a:lvl8pPr lvl="7" algn="ctr">
              <a:lnSpc>
                <a:spcPct val="100000"/>
              </a:lnSpc>
              <a:spcBef>
                <a:spcPts val="0"/>
              </a:spcBef>
              <a:spcAft>
                <a:spcPts val="0"/>
              </a:spcAft>
              <a:buClr>
                <a:schemeClr val="dk2"/>
              </a:buClr>
              <a:buSzPts val="3000"/>
              <a:buNone/>
              <a:defRPr sz="3000">
                <a:solidFill>
                  <a:schemeClr val="dk2"/>
                </a:solidFill>
              </a:defRPr>
            </a:lvl8pPr>
            <a:lvl9pPr lvl="8" algn="ctr">
              <a:lnSpc>
                <a:spcPct val="100000"/>
              </a:lnSpc>
              <a:spcBef>
                <a:spcPts val="0"/>
              </a:spcBef>
              <a:spcAft>
                <a:spcPts val="0"/>
              </a:spcAft>
              <a:buClr>
                <a:schemeClr val="dk2"/>
              </a:buClr>
              <a:buSzPts val="3000"/>
              <a:buNone/>
              <a:defRPr sz="3000">
                <a:solidFill>
                  <a:schemeClr val="dk2"/>
                </a:solidFill>
              </a:defRPr>
            </a:lvl9pPr>
          </a:lstStyle>
          <a:p/>
        </p:txBody>
      </p:sp>
      <p:sp>
        <p:nvSpPr>
          <p:cNvPr id="55" name="Google Shape;55;p14"/>
          <p:cNvSpPr txBox="1"/>
          <p:nvPr>
            <p:ph type="ctrTitle"/>
          </p:nvPr>
        </p:nvSpPr>
        <p:spPr>
          <a:xfrm>
            <a:off x="685800" y="1583342"/>
            <a:ext cx="7772400" cy="11598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56" name="Shape 56"/>
        <p:cNvGrpSpPr/>
        <p:nvPr/>
      </p:nvGrpSpPr>
      <p:grpSpPr>
        <a:xfrm>
          <a:off x="0" y="0"/>
          <a:ext cx="0" cy="0"/>
          <a:chOff x="0" y="0"/>
          <a:chExt cx="0" cy="0"/>
        </a:xfrm>
      </p:grpSpPr>
      <p:sp>
        <p:nvSpPr>
          <p:cNvPr id="57" name="Google Shape;57;p15"/>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p:txBody>
      </p:sp>
      <p:sp>
        <p:nvSpPr>
          <p:cNvPr id="58" name="Google Shape;58;p15"/>
          <p:cNvSpPr txBox="1"/>
          <p:nvPr>
            <p:ph idx="1" type="body"/>
          </p:nvPr>
        </p:nvSpPr>
        <p:spPr>
          <a:xfrm>
            <a:off x="457200" y="1200150"/>
            <a:ext cx="8229600" cy="3725700"/>
          </a:xfrm>
          <a:prstGeom prst="rect">
            <a:avLst/>
          </a:prstGeom>
          <a:noFill/>
          <a:ln>
            <a:noFill/>
          </a:ln>
        </p:spPr>
        <p:txBody>
          <a:bodyPr anchorCtr="0" anchor="t" bIns="91425" lIns="91425" spcFirstLastPara="1" rIns="91425" wrap="square" tIns="91425">
            <a:noAutofit/>
          </a:bodyPr>
          <a:lstStyle>
            <a:lvl1pPr indent="-419100" lvl="0" marL="457200" algn="l">
              <a:lnSpc>
                <a:spcPct val="100000"/>
              </a:lnSpc>
              <a:spcBef>
                <a:spcPts val="600"/>
              </a:spcBef>
              <a:spcAft>
                <a:spcPts val="0"/>
              </a:spcAft>
              <a:buSzPts val="3000"/>
              <a:buChar char="●"/>
              <a:defRPr/>
            </a:lvl1pPr>
            <a:lvl2pPr indent="-381000" lvl="1" marL="914400" algn="l">
              <a:lnSpc>
                <a:spcPct val="100000"/>
              </a:lnSpc>
              <a:spcBef>
                <a:spcPts val="0"/>
              </a:spcBef>
              <a:spcAft>
                <a:spcPts val="0"/>
              </a:spcAft>
              <a:buSzPts val="2400"/>
              <a:buChar char="○"/>
              <a:defRPr/>
            </a:lvl2pPr>
            <a:lvl3pPr indent="-381000" lvl="2" marL="1371600" algn="l">
              <a:lnSpc>
                <a:spcPct val="100000"/>
              </a:lnSpc>
              <a:spcBef>
                <a:spcPts val="0"/>
              </a:spcBef>
              <a:spcAft>
                <a:spcPts val="0"/>
              </a:spcAft>
              <a:buSzPts val="2400"/>
              <a:buChar char="■"/>
              <a:defRPr/>
            </a:lvl3pPr>
            <a:lvl4pPr indent="-342900" lvl="3" marL="1828800" algn="l">
              <a:lnSpc>
                <a:spcPct val="100000"/>
              </a:lnSpc>
              <a:spcBef>
                <a:spcPts val="0"/>
              </a:spcBef>
              <a:spcAft>
                <a:spcPts val="0"/>
              </a:spcAft>
              <a:buSzPts val="1800"/>
              <a:buChar char="●"/>
              <a:defRPr/>
            </a:lvl4pPr>
            <a:lvl5pPr indent="-342900" lvl="4" marL="2286000" algn="l">
              <a:lnSpc>
                <a:spcPct val="100000"/>
              </a:lnSpc>
              <a:spcBef>
                <a:spcPts val="0"/>
              </a:spcBef>
              <a:spcAft>
                <a:spcPts val="0"/>
              </a:spcAft>
              <a:buSzPts val="1800"/>
              <a:buChar char="○"/>
              <a:defRPr/>
            </a:lvl5pPr>
            <a:lvl6pPr indent="-342900" lvl="5" marL="2743200" algn="l">
              <a:lnSpc>
                <a:spcPct val="100000"/>
              </a:lnSpc>
              <a:spcBef>
                <a:spcPts val="0"/>
              </a:spcBef>
              <a:spcAft>
                <a:spcPts val="0"/>
              </a:spcAft>
              <a:buSzPts val="1800"/>
              <a:buChar char="■"/>
              <a:defRPr/>
            </a:lvl6pPr>
            <a:lvl7pPr indent="-342900" lvl="6" marL="3200400" algn="l">
              <a:lnSpc>
                <a:spcPct val="100000"/>
              </a:lnSpc>
              <a:spcBef>
                <a:spcPts val="0"/>
              </a:spcBef>
              <a:spcAft>
                <a:spcPts val="0"/>
              </a:spcAft>
              <a:buSzPts val="1800"/>
              <a:buChar char="●"/>
              <a:defRPr/>
            </a:lvl7pPr>
            <a:lvl8pPr indent="-342900" lvl="7" marL="3657600" algn="l">
              <a:lnSpc>
                <a:spcPct val="100000"/>
              </a:lnSpc>
              <a:spcBef>
                <a:spcPts val="0"/>
              </a:spcBef>
              <a:spcAft>
                <a:spcPts val="0"/>
              </a:spcAft>
              <a:buSzPts val="1800"/>
              <a:buChar char="○"/>
              <a:defRPr/>
            </a:lvl8pPr>
            <a:lvl9pPr indent="-342900" lvl="8" marL="4114800" algn="l">
              <a:lnSpc>
                <a:spcPct val="100000"/>
              </a:lnSpc>
              <a:spcBef>
                <a:spcPts val="0"/>
              </a:spcBef>
              <a:spcAft>
                <a:spcPts val="0"/>
              </a:spcAft>
              <a:buSzPts val="1800"/>
              <a:buChar char="■"/>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59" name="Shape 59"/>
        <p:cNvGrpSpPr/>
        <p:nvPr/>
      </p:nvGrpSpPr>
      <p:grpSpPr>
        <a:xfrm>
          <a:off x="0" y="0"/>
          <a:ext cx="0" cy="0"/>
          <a:chOff x="0" y="0"/>
          <a:chExt cx="0" cy="0"/>
        </a:xfrm>
      </p:grpSpPr>
      <p:sp>
        <p:nvSpPr>
          <p:cNvPr id="60" name="Google Shape;60;p16"/>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p:txBody>
      </p:sp>
      <p:sp>
        <p:nvSpPr>
          <p:cNvPr id="61" name="Google Shape;61;p16"/>
          <p:cNvSpPr txBox="1"/>
          <p:nvPr>
            <p:ph idx="1" type="body"/>
          </p:nvPr>
        </p:nvSpPr>
        <p:spPr>
          <a:xfrm>
            <a:off x="457200" y="1200150"/>
            <a:ext cx="3994500" cy="3725700"/>
          </a:xfrm>
          <a:prstGeom prst="rect">
            <a:avLst/>
          </a:prstGeom>
          <a:noFill/>
          <a:ln>
            <a:noFill/>
          </a:ln>
        </p:spPr>
        <p:txBody>
          <a:bodyPr anchorCtr="0" anchor="t" bIns="91425" lIns="91425" spcFirstLastPara="1" rIns="91425" wrap="square" tIns="91425">
            <a:noAutofit/>
          </a:bodyPr>
          <a:lstStyle>
            <a:lvl1pPr indent="-419100" lvl="0" marL="457200" algn="l">
              <a:lnSpc>
                <a:spcPct val="100000"/>
              </a:lnSpc>
              <a:spcBef>
                <a:spcPts val="600"/>
              </a:spcBef>
              <a:spcAft>
                <a:spcPts val="0"/>
              </a:spcAft>
              <a:buSzPts val="3000"/>
              <a:buChar char="●"/>
              <a:defRPr/>
            </a:lvl1pPr>
            <a:lvl2pPr indent="-381000" lvl="1" marL="914400" algn="l">
              <a:lnSpc>
                <a:spcPct val="100000"/>
              </a:lnSpc>
              <a:spcBef>
                <a:spcPts val="0"/>
              </a:spcBef>
              <a:spcAft>
                <a:spcPts val="0"/>
              </a:spcAft>
              <a:buSzPts val="2400"/>
              <a:buChar char="○"/>
              <a:defRPr/>
            </a:lvl2pPr>
            <a:lvl3pPr indent="-381000" lvl="2" marL="1371600" algn="l">
              <a:lnSpc>
                <a:spcPct val="100000"/>
              </a:lnSpc>
              <a:spcBef>
                <a:spcPts val="0"/>
              </a:spcBef>
              <a:spcAft>
                <a:spcPts val="0"/>
              </a:spcAft>
              <a:buSzPts val="2400"/>
              <a:buChar char="■"/>
              <a:defRPr/>
            </a:lvl3pPr>
            <a:lvl4pPr indent="-342900" lvl="3" marL="1828800" algn="l">
              <a:lnSpc>
                <a:spcPct val="100000"/>
              </a:lnSpc>
              <a:spcBef>
                <a:spcPts val="0"/>
              </a:spcBef>
              <a:spcAft>
                <a:spcPts val="0"/>
              </a:spcAft>
              <a:buSzPts val="1800"/>
              <a:buChar char="●"/>
              <a:defRPr/>
            </a:lvl4pPr>
            <a:lvl5pPr indent="-342900" lvl="4" marL="2286000" algn="l">
              <a:lnSpc>
                <a:spcPct val="100000"/>
              </a:lnSpc>
              <a:spcBef>
                <a:spcPts val="0"/>
              </a:spcBef>
              <a:spcAft>
                <a:spcPts val="0"/>
              </a:spcAft>
              <a:buSzPts val="1800"/>
              <a:buChar char="○"/>
              <a:defRPr/>
            </a:lvl5pPr>
            <a:lvl6pPr indent="-342900" lvl="5" marL="2743200" algn="l">
              <a:lnSpc>
                <a:spcPct val="100000"/>
              </a:lnSpc>
              <a:spcBef>
                <a:spcPts val="0"/>
              </a:spcBef>
              <a:spcAft>
                <a:spcPts val="0"/>
              </a:spcAft>
              <a:buSzPts val="1800"/>
              <a:buChar char="■"/>
              <a:defRPr/>
            </a:lvl6pPr>
            <a:lvl7pPr indent="-342900" lvl="6" marL="3200400" algn="l">
              <a:lnSpc>
                <a:spcPct val="100000"/>
              </a:lnSpc>
              <a:spcBef>
                <a:spcPts val="0"/>
              </a:spcBef>
              <a:spcAft>
                <a:spcPts val="0"/>
              </a:spcAft>
              <a:buSzPts val="1800"/>
              <a:buChar char="●"/>
              <a:defRPr/>
            </a:lvl7pPr>
            <a:lvl8pPr indent="-342900" lvl="7" marL="3657600" algn="l">
              <a:lnSpc>
                <a:spcPct val="100000"/>
              </a:lnSpc>
              <a:spcBef>
                <a:spcPts val="0"/>
              </a:spcBef>
              <a:spcAft>
                <a:spcPts val="0"/>
              </a:spcAft>
              <a:buSzPts val="1800"/>
              <a:buChar char="○"/>
              <a:defRPr/>
            </a:lvl8pPr>
            <a:lvl9pPr indent="-342900" lvl="8" marL="4114800" algn="l">
              <a:lnSpc>
                <a:spcPct val="100000"/>
              </a:lnSpc>
              <a:spcBef>
                <a:spcPts val="0"/>
              </a:spcBef>
              <a:spcAft>
                <a:spcPts val="0"/>
              </a:spcAft>
              <a:buSzPts val="1800"/>
              <a:buChar char="■"/>
              <a:defRPr/>
            </a:lvl9pPr>
          </a:lstStyle>
          <a:p/>
        </p:txBody>
      </p:sp>
      <p:sp>
        <p:nvSpPr>
          <p:cNvPr id="62" name="Google Shape;62;p16"/>
          <p:cNvSpPr txBox="1"/>
          <p:nvPr>
            <p:ph idx="2" type="body"/>
          </p:nvPr>
        </p:nvSpPr>
        <p:spPr>
          <a:xfrm>
            <a:off x="4692274" y="1200150"/>
            <a:ext cx="3994500" cy="3725700"/>
          </a:xfrm>
          <a:prstGeom prst="rect">
            <a:avLst/>
          </a:prstGeom>
          <a:noFill/>
          <a:ln>
            <a:noFill/>
          </a:ln>
        </p:spPr>
        <p:txBody>
          <a:bodyPr anchorCtr="0" anchor="t" bIns="91425" lIns="91425" spcFirstLastPara="1" rIns="91425" wrap="square" tIns="91425">
            <a:noAutofit/>
          </a:bodyPr>
          <a:lstStyle>
            <a:lvl1pPr indent="-419100" lvl="0" marL="457200" algn="l">
              <a:lnSpc>
                <a:spcPct val="100000"/>
              </a:lnSpc>
              <a:spcBef>
                <a:spcPts val="600"/>
              </a:spcBef>
              <a:spcAft>
                <a:spcPts val="0"/>
              </a:spcAft>
              <a:buSzPts val="3000"/>
              <a:buChar char="●"/>
              <a:defRPr/>
            </a:lvl1pPr>
            <a:lvl2pPr indent="-381000" lvl="1" marL="914400" algn="l">
              <a:lnSpc>
                <a:spcPct val="100000"/>
              </a:lnSpc>
              <a:spcBef>
                <a:spcPts val="0"/>
              </a:spcBef>
              <a:spcAft>
                <a:spcPts val="0"/>
              </a:spcAft>
              <a:buSzPts val="2400"/>
              <a:buChar char="○"/>
              <a:defRPr/>
            </a:lvl2pPr>
            <a:lvl3pPr indent="-381000" lvl="2" marL="1371600" algn="l">
              <a:lnSpc>
                <a:spcPct val="100000"/>
              </a:lnSpc>
              <a:spcBef>
                <a:spcPts val="0"/>
              </a:spcBef>
              <a:spcAft>
                <a:spcPts val="0"/>
              </a:spcAft>
              <a:buSzPts val="2400"/>
              <a:buChar char="■"/>
              <a:defRPr/>
            </a:lvl3pPr>
            <a:lvl4pPr indent="-342900" lvl="3" marL="1828800" algn="l">
              <a:lnSpc>
                <a:spcPct val="100000"/>
              </a:lnSpc>
              <a:spcBef>
                <a:spcPts val="0"/>
              </a:spcBef>
              <a:spcAft>
                <a:spcPts val="0"/>
              </a:spcAft>
              <a:buSzPts val="1800"/>
              <a:buChar char="●"/>
              <a:defRPr/>
            </a:lvl4pPr>
            <a:lvl5pPr indent="-342900" lvl="4" marL="2286000" algn="l">
              <a:lnSpc>
                <a:spcPct val="100000"/>
              </a:lnSpc>
              <a:spcBef>
                <a:spcPts val="0"/>
              </a:spcBef>
              <a:spcAft>
                <a:spcPts val="0"/>
              </a:spcAft>
              <a:buSzPts val="1800"/>
              <a:buChar char="○"/>
              <a:defRPr/>
            </a:lvl5pPr>
            <a:lvl6pPr indent="-342900" lvl="5" marL="2743200" algn="l">
              <a:lnSpc>
                <a:spcPct val="100000"/>
              </a:lnSpc>
              <a:spcBef>
                <a:spcPts val="0"/>
              </a:spcBef>
              <a:spcAft>
                <a:spcPts val="0"/>
              </a:spcAft>
              <a:buSzPts val="1800"/>
              <a:buChar char="■"/>
              <a:defRPr/>
            </a:lvl6pPr>
            <a:lvl7pPr indent="-342900" lvl="6" marL="3200400" algn="l">
              <a:lnSpc>
                <a:spcPct val="100000"/>
              </a:lnSpc>
              <a:spcBef>
                <a:spcPts val="0"/>
              </a:spcBef>
              <a:spcAft>
                <a:spcPts val="0"/>
              </a:spcAft>
              <a:buSzPts val="1800"/>
              <a:buChar char="●"/>
              <a:defRPr/>
            </a:lvl7pPr>
            <a:lvl8pPr indent="-342900" lvl="7" marL="3657600" algn="l">
              <a:lnSpc>
                <a:spcPct val="100000"/>
              </a:lnSpc>
              <a:spcBef>
                <a:spcPts val="0"/>
              </a:spcBef>
              <a:spcAft>
                <a:spcPts val="0"/>
              </a:spcAft>
              <a:buSzPts val="1800"/>
              <a:buChar char="○"/>
              <a:defRPr/>
            </a:lvl8pPr>
            <a:lvl9pPr indent="-342900" lvl="8" marL="4114800" algn="l">
              <a:lnSpc>
                <a:spcPct val="100000"/>
              </a:lnSpc>
              <a:spcBef>
                <a:spcPts val="0"/>
              </a:spcBef>
              <a:spcAft>
                <a:spcPts val="0"/>
              </a:spcAft>
              <a:buSzPts val="1800"/>
              <a:buChar char="■"/>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63" name="Shape 63"/>
        <p:cNvGrpSpPr/>
        <p:nvPr/>
      </p:nvGrpSpPr>
      <p:grpSpPr>
        <a:xfrm>
          <a:off x="0" y="0"/>
          <a:ext cx="0" cy="0"/>
          <a:chOff x="0" y="0"/>
          <a:chExt cx="0" cy="0"/>
        </a:xfrm>
      </p:grpSpPr>
      <p:sp>
        <p:nvSpPr>
          <p:cNvPr id="64" name="Google Shape;64;p17"/>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65" name="Shape 65"/>
        <p:cNvGrpSpPr/>
        <p:nvPr/>
      </p:nvGrpSpPr>
      <p:grpSpPr>
        <a:xfrm>
          <a:off x="0" y="0"/>
          <a:ext cx="0" cy="0"/>
          <a:chOff x="0" y="0"/>
          <a:chExt cx="0" cy="0"/>
        </a:xfrm>
      </p:grpSpPr>
      <p:sp>
        <p:nvSpPr>
          <p:cNvPr id="66" name="Google Shape;66;p18"/>
          <p:cNvSpPr txBox="1"/>
          <p:nvPr>
            <p:ph idx="1" type="body"/>
          </p:nvPr>
        </p:nvSpPr>
        <p:spPr>
          <a:xfrm>
            <a:off x="457200" y="4406309"/>
            <a:ext cx="8229600" cy="519600"/>
          </a:xfrm>
          <a:prstGeom prst="rect">
            <a:avLst/>
          </a:prstGeom>
          <a:noFill/>
          <a:ln>
            <a:noFill/>
          </a:ln>
        </p:spPr>
        <p:txBody>
          <a:bodyPr anchorCtr="0" anchor="t" bIns="91425" lIns="91425" spcFirstLastPara="1" rIns="91425" wrap="square" tIns="91425">
            <a:noAutofit/>
          </a:bodyPr>
          <a:lstStyle>
            <a:lvl1pPr indent="-228600" lvl="0" marL="457200" algn="ctr">
              <a:lnSpc>
                <a:spcPct val="100000"/>
              </a:lnSpc>
              <a:spcBef>
                <a:spcPts val="0"/>
              </a:spcBef>
              <a:spcAft>
                <a:spcPts val="0"/>
              </a:spcAft>
              <a:buClr>
                <a:schemeClr val="dk1"/>
              </a:buClr>
              <a:buSzPts val="1800"/>
              <a:buNone/>
              <a:defRPr sz="1800">
                <a:solidFill>
                  <a:schemeClr val="dk1"/>
                </a:solidFill>
              </a:defRPr>
            </a:lvl1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67" name="Shape 67"/>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71" name="Shape 71"/>
        <p:cNvGrpSpPr/>
        <p:nvPr/>
      </p:nvGrpSpPr>
      <p:grpSpPr>
        <a:xfrm>
          <a:off x="0" y="0"/>
          <a:ext cx="0" cy="0"/>
          <a:chOff x="0" y="0"/>
          <a:chExt cx="0" cy="0"/>
        </a:xfrm>
      </p:grpSpPr>
      <p:sp>
        <p:nvSpPr>
          <p:cNvPr id="72" name="Google Shape;72;p21"/>
          <p:cNvSpPr txBox="1"/>
          <p:nvPr>
            <p:ph idx="1" type="subTitle"/>
          </p:nvPr>
        </p:nvSpPr>
        <p:spPr>
          <a:xfrm>
            <a:off x="685800" y="2840053"/>
            <a:ext cx="7772400" cy="784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2"/>
              </a:buClr>
              <a:buSzPts val="3000"/>
              <a:buNone/>
              <a:defRPr>
                <a:solidFill>
                  <a:schemeClr val="dk2"/>
                </a:solidFill>
              </a:defRPr>
            </a:lvl1pPr>
            <a:lvl2pPr lvl="1" algn="ctr">
              <a:lnSpc>
                <a:spcPct val="100000"/>
              </a:lnSpc>
              <a:spcBef>
                <a:spcPts val="0"/>
              </a:spcBef>
              <a:spcAft>
                <a:spcPts val="0"/>
              </a:spcAft>
              <a:buClr>
                <a:schemeClr val="dk2"/>
              </a:buClr>
              <a:buSzPts val="3000"/>
              <a:buNone/>
              <a:defRPr sz="3000">
                <a:solidFill>
                  <a:schemeClr val="dk2"/>
                </a:solidFill>
              </a:defRPr>
            </a:lvl2pPr>
            <a:lvl3pPr lvl="2" algn="ctr">
              <a:lnSpc>
                <a:spcPct val="100000"/>
              </a:lnSpc>
              <a:spcBef>
                <a:spcPts val="0"/>
              </a:spcBef>
              <a:spcAft>
                <a:spcPts val="0"/>
              </a:spcAft>
              <a:buClr>
                <a:schemeClr val="dk2"/>
              </a:buClr>
              <a:buSzPts val="3000"/>
              <a:buNone/>
              <a:defRPr sz="3000">
                <a:solidFill>
                  <a:schemeClr val="dk2"/>
                </a:solidFill>
              </a:defRPr>
            </a:lvl3pPr>
            <a:lvl4pPr lvl="3" algn="ctr">
              <a:lnSpc>
                <a:spcPct val="100000"/>
              </a:lnSpc>
              <a:spcBef>
                <a:spcPts val="0"/>
              </a:spcBef>
              <a:spcAft>
                <a:spcPts val="0"/>
              </a:spcAft>
              <a:buClr>
                <a:schemeClr val="dk2"/>
              </a:buClr>
              <a:buSzPts val="3000"/>
              <a:buNone/>
              <a:defRPr sz="3000">
                <a:solidFill>
                  <a:schemeClr val="dk2"/>
                </a:solidFill>
              </a:defRPr>
            </a:lvl4pPr>
            <a:lvl5pPr lvl="4" algn="ctr">
              <a:lnSpc>
                <a:spcPct val="100000"/>
              </a:lnSpc>
              <a:spcBef>
                <a:spcPts val="0"/>
              </a:spcBef>
              <a:spcAft>
                <a:spcPts val="0"/>
              </a:spcAft>
              <a:buClr>
                <a:schemeClr val="dk2"/>
              </a:buClr>
              <a:buSzPts val="3000"/>
              <a:buNone/>
              <a:defRPr sz="3000">
                <a:solidFill>
                  <a:schemeClr val="dk2"/>
                </a:solidFill>
              </a:defRPr>
            </a:lvl5pPr>
            <a:lvl6pPr lvl="5" algn="ctr">
              <a:lnSpc>
                <a:spcPct val="100000"/>
              </a:lnSpc>
              <a:spcBef>
                <a:spcPts val="0"/>
              </a:spcBef>
              <a:spcAft>
                <a:spcPts val="0"/>
              </a:spcAft>
              <a:buClr>
                <a:schemeClr val="dk2"/>
              </a:buClr>
              <a:buSzPts val="3000"/>
              <a:buNone/>
              <a:defRPr sz="3000">
                <a:solidFill>
                  <a:schemeClr val="dk2"/>
                </a:solidFill>
              </a:defRPr>
            </a:lvl6pPr>
            <a:lvl7pPr lvl="6" algn="ctr">
              <a:lnSpc>
                <a:spcPct val="100000"/>
              </a:lnSpc>
              <a:spcBef>
                <a:spcPts val="0"/>
              </a:spcBef>
              <a:spcAft>
                <a:spcPts val="0"/>
              </a:spcAft>
              <a:buClr>
                <a:schemeClr val="dk2"/>
              </a:buClr>
              <a:buSzPts val="3000"/>
              <a:buNone/>
              <a:defRPr sz="3000">
                <a:solidFill>
                  <a:schemeClr val="dk2"/>
                </a:solidFill>
              </a:defRPr>
            </a:lvl7pPr>
            <a:lvl8pPr lvl="7" algn="ctr">
              <a:lnSpc>
                <a:spcPct val="100000"/>
              </a:lnSpc>
              <a:spcBef>
                <a:spcPts val="0"/>
              </a:spcBef>
              <a:spcAft>
                <a:spcPts val="0"/>
              </a:spcAft>
              <a:buClr>
                <a:schemeClr val="dk2"/>
              </a:buClr>
              <a:buSzPts val="3000"/>
              <a:buNone/>
              <a:defRPr sz="3000">
                <a:solidFill>
                  <a:schemeClr val="dk2"/>
                </a:solidFill>
              </a:defRPr>
            </a:lvl8pPr>
            <a:lvl9pPr lvl="8" algn="ctr">
              <a:lnSpc>
                <a:spcPct val="100000"/>
              </a:lnSpc>
              <a:spcBef>
                <a:spcPts val="0"/>
              </a:spcBef>
              <a:spcAft>
                <a:spcPts val="0"/>
              </a:spcAft>
              <a:buClr>
                <a:schemeClr val="dk2"/>
              </a:buClr>
              <a:buSzPts val="3000"/>
              <a:buNone/>
              <a:defRPr sz="3000">
                <a:solidFill>
                  <a:schemeClr val="dk2"/>
                </a:solidFill>
              </a:defRPr>
            </a:lvl9pPr>
          </a:lstStyle>
          <a:p/>
        </p:txBody>
      </p:sp>
      <p:sp>
        <p:nvSpPr>
          <p:cNvPr id="73" name="Google Shape;73;p21"/>
          <p:cNvSpPr txBox="1"/>
          <p:nvPr>
            <p:ph type="ctrTitle"/>
          </p:nvPr>
        </p:nvSpPr>
        <p:spPr>
          <a:xfrm>
            <a:off x="685800" y="1583342"/>
            <a:ext cx="7772400" cy="11598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74" name="Shape 74"/>
        <p:cNvGrpSpPr/>
        <p:nvPr/>
      </p:nvGrpSpPr>
      <p:grpSpPr>
        <a:xfrm>
          <a:off x="0" y="0"/>
          <a:ext cx="0" cy="0"/>
          <a:chOff x="0" y="0"/>
          <a:chExt cx="0" cy="0"/>
        </a:xfrm>
      </p:grpSpPr>
      <p:sp>
        <p:nvSpPr>
          <p:cNvPr id="75" name="Google Shape;75;p22"/>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p:txBody>
      </p:sp>
      <p:sp>
        <p:nvSpPr>
          <p:cNvPr id="76" name="Google Shape;76;p22"/>
          <p:cNvSpPr txBox="1"/>
          <p:nvPr>
            <p:ph idx="1" type="body"/>
          </p:nvPr>
        </p:nvSpPr>
        <p:spPr>
          <a:xfrm>
            <a:off x="457200" y="1200150"/>
            <a:ext cx="8229600" cy="3725700"/>
          </a:xfrm>
          <a:prstGeom prst="rect">
            <a:avLst/>
          </a:prstGeom>
          <a:noFill/>
          <a:ln>
            <a:noFill/>
          </a:ln>
        </p:spPr>
        <p:txBody>
          <a:bodyPr anchorCtr="0" anchor="t" bIns="91425" lIns="91425" spcFirstLastPara="1" rIns="91425" wrap="square" tIns="91425">
            <a:noAutofit/>
          </a:bodyPr>
          <a:lstStyle>
            <a:lvl1pPr indent="-419100" lvl="0" marL="457200" algn="l">
              <a:lnSpc>
                <a:spcPct val="100000"/>
              </a:lnSpc>
              <a:spcBef>
                <a:spcPts val="600"/>
              </a:spcBef>
              <a:spcAft>
                <a:spcPts val="0"/>
              </a:spcAft>
              <a:buSzPts val="3000"/>
              <a:buChar char="●"/>
              <a:defRPr/>
            </a:lvl1pPr>
            <a:lvl2pPr indent="-381000" lvl="1" marL="914400" algn="l">
              <a:lnSpc>
                <a:spcPct val="100000"/>
              </a:lnSpc>
              <a:spcBef>
                <a:spcPts val="0"/>
              </a:spcBef>
              <a:spcAft>
                <a:spcPts val="0"/>
              </a:spcAft>
              <a:buSzPts val="2400"/>
              <a:buChar char="○"/>
              <a:defRPr/>
            </a:lvl2pPr>
            <a:lvl3pPr indent="-381000" lvl="2" marL="1371600" algn="l">
              <a:lnSpc>
                <a:spcPct val="100000"/>
              </a:lnSpc>
              <a:spcBef>
                <a:spcPts val="0"/>
              </a:spcBef>
              <a:spcAft>
                <a:spcPts val="0"/>
              </a:spcAft>
              <a:buSzPts val="2400"/>
              <a:buChar char="■"/>
              <a:defRPr/>
            </a:lvl3pPr>
            <a:lvl4pPr indent="-342900" lvl="3" marL="1828800" algn="l">
              <a:lnSpc>
                <a:spcPct val="100000"/>
              </a:lnSpc>
              <a:spcBef>
                <a:spcPts val="0"/>
              </a:spcBef>
              <a:spcAft>
                <a:spcPts val="0"/>
              </a:spcAft>
              <a:buSzPts val="1800"/>
              <a:buChar char="●"/>
              <a:defRPr/>
            </a:lvl4pPr>
            <a:lvl5pPr indent="-342900" lvl="4" marL="2286000" algn="l">
              <a:lnSpc>
                <a:spcPct val="100000"/>
              </a:lnSpc>
              <a:spcBef>
                <a:spcPts val="0"/>
              </a:spcBef>
              <a:spcAft>
                <a:spcPts val="0"/>
              </a:spcAft>
              <a:buSzPts val="1800"/>
              <a:buChar char="○"/>
              <a:defRPr/>
            </a:lvl5pPr>
            <a:lvl6pPr indent="-342900" lvl="5" marL="2743200" algn="l">
              <a:lnSpc>
                <a:spcPct val="100000"/>
              </a:lnSpc>
              <a:spcBef>
                <a:spcPts val="0"/>
              </a:spcBef>
              <a:spcAft>
                <a:spcPts val="0"/>
              </a:spcAft>
              <a:buSzPts val="1800"/>
              <a:buChar char="■"/>
              <a:defRPr/>
            </a:lvl6pPr>
            <a:lvl7pPr indent="-342900" lvl="6" marL="3200400" algn="l">
              <a:lnSpc>
                <a:spcPct val="100000"/>
              </a:lnSpc>
              <a:spcBef>
                <a:spcPts val="0"/>
              </a:spcBef>
              <a:spcAft>
                <a:spcPts val="0"/>
              </a:spcAft>
              <a:buSzPts val="1800"/>
              <a:buChar char="●"/>
              <a:defRPr/>
            </a:lvl7pPr>
            <a:lvl8pPr indent="-342900" lvl="7" marL="3657600" algn="l">
              <a:lnSpc>
                <a:spcPct val="100000"/>
              </a:lnSpc>
              <a:spcBef>
                <a:spcPts val="0"/>
              </a:spcBef>
              <a:spcAft>
                <a:spcPts val="0"/>
              </a:spcAft>
              <a:buSzPts val="1800"/>
              <a:buChar char="○"/>
              <a:defRPr/>
            </a:lvl8pPr>
            <a:lvl9pPr indent="-342900" lvl="8" marL="4114800" algn="l">
              <a:lnSpc>
                <a:spcPct val="100000"/>
              </a:lnSpc>
              <a:spcBef>
                <a:spcPts val="0"/>
              </a:spcBef>
              <a:spcAft>
                <a:spcPts val="0"/>
              </a:spcAft>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77" name="Shape 77"/>
        <p:cNvGrpSpPr/>
        <p:nvPr/>
      </p:nvGrpSpPr>
      <p:grpSpPr>
        <a:xfrm>
          <a:off x="0" y="0"/>
          <a:ext cx="0" cy="0"/>
          <a:chOff x="0" y="0"/>
          <a:chExt cx="0" cy="0"/>
        </a:xfrm>
      </p:grpSpPr>
      <p:sp>
        <p:nvSpPr>
          <p:cNvPr id="78" name="Google Shape;78;p23"/>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p:txBody>
      </p:sp>
      <p:sp>
        <p:nvSpPr>
          <p:cNvPr id="79" name="Google Shape;79;p23"/>
          <p:cNvSpPr txBox="1"/>
          <p:nvPr>
            <p:ph idx="1" type="body"/>
          </p:nvPr>
        </p:nvSpPr>
        <p:spPr>
          <a:xfrm>
            <a:off x="457200" y="1200150"/>
            <a:ext cx="3994500" cy="3725700"/>
          </a:xfrm>
          <a:prstGeom prst="rect">
            <a:avLst/>
          </a:prstGeom>
          <a:noFill/>
          <a:ln>
            <a:noFill/>
          </a:ln>
        </p:spPr>
        <p:txBody>
          <a:bodyPr anchorCtr="0" anchor="t" bIns="91425" lIns="91425" spcFirstLastPara="1" rIns="91425" wrap="square" tIns="91425">
            <a:noAutofit/>
          </a:bodyPr>
          <a:lstStyle>
            <a:lvl1pPr indent="-419100" lvl="0" marL="457200" algn="l">
              <a:lnSpc>
                <a:spcPct val="100000"/>
              </a:lnSpc>
              <a:spcBef>
                <a:spcPts val="600"/>
              </a:spcBef>
              <a:spcAft>
                <a:spcPts val="0"/>
              </a:spcAft>
              <a:buSzPts val="3000"/>
              <a:buChar char="●"/>
              <a:defRPr/>
            </a:lvl1pPr>
            <a:lvl2pPr indent="-381000" lvl="1" marL="914400" algn="l">
              <a:lnSpc>
                <a:spcPct val="100000"/>
              </a:lnSpc>
              <a:spcBef>
                <a:spcPts val="0"/>
              </a:spcBef>
              <a:spcAft>
                <a:spcPts val="0"/>
              </a:spcAft>
              <a:buSzPts val="2400"/>
              <a:buChar char="○"/>
              <a:defRPr/>
            </a:lvl2pPr>
            <a:lvl3pPr indent="-381000" lvl="2" marL="1371600" algn="l">
              <a:lnSpc>
                <a:spcPct val="100000"/>
              </a:lnSpc>
              <a:spcBef>
                <a:spcPts val="0"/>
              </a:spcBef>
              <a:spcAft>
                <a:spcPts val="0"/>
              </a:spcAft>
              <a:buSzPts val="2400"/>
              <a:buChar char="■"/>
              <a:defRPr/>
            </a:lvl3pPr>
            <a:lvl4pPr indent="-342900" lvl="3" marL="1828800" algn="l">
              <a:lnSpc>
                <a:spcPct val="100000"/>
              </a:lnSpc>
              <a:spcBef>
                <a:spcPts val="0"/>
              </a:spcBef>
              <a:spcAft>
                <a:spcPts val="0"/>
              </a:spcAft>
              <a:buSzPts val="1800"/>
              <a:buChar char="●"/>
              <a:defRPr/>
            </a:lvl4pPr>
            <a:lvl5pPr indent="-342900" lvl="4" marL="2286000" algn="l">
              <a:lnSpc>
                <a:spcPct val="100000"/>
              </a:lnSpc>
              <a:spcBef>
                <a:spcPts val="0"/>
              </a:spcBef>
              <a:spcAft>
                <a:spcPts val="0"/>
              </a:spcAft>
              <a:buSzPts val="1800"/>
              <a:buChar char="○"/>
              <a:defRPr/>
            </a:lvl5pPr>
            <a:lvl6pPr indent="-342900" lvl="5" marL="2743200" algn="l">
              <a:lnSpc>
                <a:spcPct val="100000"/>
              </a:lnSpc>
              <a:spcBef>
                <a:spcPts val="0"/>
              </a:spcBef>
              <a:spcAft>
                <a:spcPts val="0"/>
              </a:spcAft>
              <a:buSzPts val="1800"/>
              <a:buChar char="■"/>
              <a:defRPr/>
            </a:lvl6pPr>
            <a:lvl7pPr indent="-342900" lvl="6" marL="3200400" algn="l">
              <a:lnSpc>
                <a:spcPct val="100000"/>
              </a:lnSpc>
              <a:spcBef>
                <a:spcPts val="0"/>
              </a:spcBef>
              <a:spcAft>
                <a:spcPts val="0"/>
              </a:spcAft>
              <a:buSzPts val="1800"/>
              <a:buChar char="●"/>
              <a:defRPr/>
            </a:lvl7pPr>
            <a:lvl8pPr indent="-342900" lvl="7" marL="3657600" algn="l">
              <a:lnSpc>
                <a:spcPct val="100000"/>
              </a:lnSpc>
              <a:spcBef>
                <a:spcPts val="0"/>
              </a:spcBef>
              <a:spcAft>
                <a:spcPts val="0"/>
              </a:spcAft>
              <a:buSzPts val="1800"/>
              <a:buChar char="○"/>
              <a:defRPr/>
            </a:lvl8pPr>
            <a:lvl9pPr indent="-342900" lvl="8" marL="4114800" algn="l">
              <a:lnSpc>
                <a:spcPct val="100000"/>
              </a:lnSpc>
              <a:spcBef>
                <a:spcPts val="0"/>
              </a:spcBef>
              <a:spcAft>
                <a:spcPts val="0"/>
              </a:spcAft>
              <a:buSzPts val="1800"/>
              <a:buChar char="■"/>
              <a:defRPr/>
            </a:lvl9pPr>
          </a:lstStyle>
          <a:p/>
        </p:txBody>
      </p:sp>
      <p:sp>
        <p:nvSpPr>
          <p:cNvPr id="80" name="Google Shape;80;p23"/>
          <p:cNvSpPr txBox="1"/>
          <p:nvPr>
            <p:ph idx="2" type="body"/>
          </p:nvPr>
        </p:nvSpPr>
        <p:spPr>
          <a:xfrm>
            <a:off x="4692274" y="1200150"/>
            <a:ext cx="3994500" cy="3725700"/>
          </a:xfrm>
          <a:prstGeom prst="rect">
            <a:avLst/>
          </a:prstGeom>
          <a:noFill/>
          <a:ln>
            <a:noFill/>
          </a:ln>
        </p:spPr>
        <p:txBody>
          <a:bodyPr anchorCtr="0" anchor="t" bIns="91425" lIns="91425" spcFirstLastPara="1" rIns="91425" wrap="square" tIns="91425">
            <a:noAutofit/>
          </a:bodyPr>
          <a:lstStyle>
            <a:lvl1pPr indent="-419100" lvl="0" marL="457200" algn="l">
              <a:lnSpc>
                <a:spcPct val="100000"/>
              </a:lnSpc>
              <a:spcBef>
                <a:spcPts val="600"/>
              </a:spcBef>
              <a:spcAft>
                <a:spcPts val="0"/>
              </a:spcAft>
              <a:buSzPts val="3000"/>
              <a:buChar char="●"/>
              <a:defRPr/>
            </a:lvl1pPr>
            <a:lvl2pPr indent="-381000" lvl="1" marL="914400" algn="l">
              <a:lnSpc>
                <a:spcPct val="100000"/>
              </a:lnSpc>
              <a:spcBef>
                <a:spcPts val="0"/>
              </a:spcBef>
              <a:spcAft>
                <a:spcPts val="0"/>
              </a:spcAft>
              <a:buSzPts val="2400"/>
              <a:buChar char="○"/>
              <a:defRPr/>
            </a:lvl2pPr>
            <a:lvl3pPr indent="-381000" lvl="2" marL="1371600" algn="l">
              <a:lnSpc>
                <a:spcPct val="100000"/>
              </a:lnSpc>
              <a:spcBef>
                <a:spcPts val="0"/>
              </a:spcBef>
              <a:spcAft>
                <a:spcPts val="0"/>
              </a:spcAft>
              <a:buSzPts val="2400"/>
              <a:buChar char="■"/>
              <a:defRPr/>
            </a:lvl3pPr>
            <a:lvl4pPr indent="-342900" lvl="3" marL="1828800" algn="l">
              <a:lnSpc>
                <a:spcPct val="100000"/>
              </a:lnSpc>
              <a:spcBef>
                <a:spcPts val="0"/>
              </a:spcBef>
              <a:spcAft>
                <a:spcPts val="0"/>
              </a:spcAft>
              <a:buSzPts val="1800"/>
              <a:buChar char="●"/>
              <a:defRPr/>
            </a:lvl4pPr>
            <a:lvl5pPr indent="-342900" lvl="4" marL="2286000" algn="l">
              <a:lnSpc>
                <a:spcPct val="100000"/>
              </a:lnSpc>
              <a:spcBef>
                <a:spcPts val="0"/>
              </a:spcBef>
              <a:spcAft>
                <a:spcPts val="0"/>
              </a:spcAft>
              <a:buSzPts val="1800"/>
              <a:buChar char="○"/>
              <a:defRPr/>
            </a:lvl5pPr>
            <a:lvl6pPr indent="-342900" lvl="5" marL="2743200" algn="l">
              <a:lnSpc>
                <a:spcPct val="100000"/>
              </a:lnSpc>
              <a:spcBef>
                <a:spcPts val="0"/>
              </a:spcBef>
              <a:spcAft>
                <a:spcPts val="0"/>
              </a:spcAft>
              <a:buSzPts val="1800"/>
              <a:buChar char="■"/>
              <a:defRPr/>
            </a:lvl6pPr>
            <a:lvl7pPr indent="-342900" lvl="6" marL="3200400" algn="l">
              <a:lnSpc>
                <a:spcPct val="100000"/>
              </a:lnSpc>
              <a:spcBef>
                <a:spcPts val="0"/>
              </a:spcBef>
              <a:spcAft>
                <a:spcPts val="0"/>
              </a:spcAft>
              <a:buSzPts val="1800"/>
              <a:buChar char="●"/>
              <a:defRPr/>
            </a:lvl7pPr>
            <a:lvl8pPr indent="-342900" lvl="7" marL="3657600" algn="l">
              <a:lnSpc>
                <a:spcPct val="100000"/>
              </a:lnSpc>
              <a:spcBef>
                <a:spcPts val="0"/>
              </a:spcBef>
              <a:spcAft>
                <a:spcPts val="0"/>
              </a:spcAft>
              <a:buSzPts val="1800"/>
              <a:buChar char="○"/>
              <a:defRPr/>
            </a:lvl8pPr>
            <a:lvl9pPr indent="-342900" lvl="8" marL="4114800" algn="l">
              <a:lnSpc>
                <a:spcPct val="100000"/>
              </a:lnSpc>
              <a:spcBef>
                <a:spcPts val="0"/>
              </a:spcBef>
              <a:spcAft>
                <a:spcPts val="0"/>
              </a:spcAft>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81" name="Shape 81"/>
        <p:cNvGrpSpPr/>
        <p:nvPr/>
      </p:nvGrpSpPr>
      <p:grpSpPr>
        <a:xfrm>
          <a:off x="0" y="0"/>
          <a:ext cx="0" cy="0"/>
          <a:chOff x="0" y="0"/>
          <a:chExt cx="0" cy="0"/>
        </a:xfrm>
      </p:grpSpPr>
      <p:sp>
        <p:nvSpPr>
          <p:cNvPr id="82" name="Google Shape;82;p24"/>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83" name="Shape 83"/>
        <p:cNvGrpSpPr/>
        <p:nvPr/>
      </p:nvGrpSpPr>
      <p:grpSpPr>
        <a:xfrm>
          <a:off x="0" y="0"/>
          <a:ext cx="0" cy="0"/>
          <a:chOff x="0" y="0"/>
          <a:chExt cx="0" cy="0"/>
        </a:xfrm>
      </p:grpSpPr>
      <p:sp>
        <p:nvSpPr>
          <p:cNvPr id="84" name="Google Shape;84;p25"/>
          <p:cNvSpPr txBox="1"/>
          <p:nvPr>
            <p:ph idx="1" type="body"/>
          </p:nvPr>
        </p:nvSpPr>
        <p:spPr>
          <a:xfrm>
            <a:off x="457200" y="4406309"/>
            <a:ext cx="8229600" cy="519600"/>
          </a:xfrm>
          <a:prstGeom prst="rect">
            <a:avLst/>
          </a:prstGeom>
          <a:noFill/>
          <a:ln>
            <a:noFill/>
          </a:ln>
        </p:spPr>
        <p:txBody>
          <a:bodyPr anchorCtr="0" anchor="t" bIns="91425" lIns="91425" spcFirstLastPara="1" rIns="91425" wrap="square" tIns="91425">
            <a:noAutofit/>
          </a:bodyPr>
          <a:lstStyle>
            <a:lvl1pPr indent="-228600" lvl="0" marL="457200" algn="ctr">
              <a:lnSpc>
                <a:spcPct val="100000"/>
              </a:lnSpc>
              <a:spcBef>
                <a:spcPts val="0"/>
              </a:spcBef>
              <a:spcAft>
                <a:spcPts val="0"/>
              </a:spcAft>
              <a:buClr>
                <a:schemeClr val="dk1"/>
              </a:buClr>
              <a:buSzPts val="1800"/>
              <a:buNone/>
              <a:defRPr sz="1800">
                <a:solidFill>
                  <a:schemeClr val="dk1"/>
                </a:solidFill>
              </a:defRPr>
            </a:lvl1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85" name="Shape 85"/>
        <p:cNvGrpSpPr/>
        <p:nvPr/>
      </p:nvGrpSpPr>
      <p:grpSpPr>
        <a:xfrm>
          <a:off x="0" y="0"/>
          <a:ext cx="0" cy="0"/>
          <a:chOff x="0" y="0"/>
          <a:chExt cx="0" cy="0"/>
        </a:xfrm>
      </p:grpSpPr>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0" name="Shape 90"/>
        <p:cNvGrpSpPr/>
        <p:nvPr/>
      </p:nvGrpSpPr>
      <p:grpSpPr>
        <a:xfrm>
          <a:off x="0" y="0"/>
          <a:ext cx="0" cy="0"/>
          <a:chOff x="0" y="0"/>
          <a:chExt cx="0" cy="0"/>
        </a:xfrm>
      </p:grpSpPr>
      <p:sp>
        <p:nvSpPr>
          <p:cNvPr id="91" name="Google Shape;91;p28"/>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92" name="Google Shape;92;p28"/>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93" name="Google Shape;93;p2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94" name="Shape 94"/>
        <p:cNvGrpSpPr/>
        <p:nvPr/>
      </p:nvGrpSpPr>
      <p:grpSpPr>
        <a:xfrm>
          <a:off x="0" y="0"/>
          <a:ext cx="0" cy="0"/>
          <a:chOff x="0" y="0"/>
          <a:chExt cx="0" cy="0"/>
        </a:xfrm>
      </p:grpSpPr>
      <p:sp>
        <p:nvSpPr>
          <p:cNvPr id="95" name="Google Shape;95;p29"/>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96" name="Google Shape;96;p2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97" name="Shape 97"/>
        <p:cNvGrpSpPr/>
        <p:nvPr/>
      </p:nvGrpSpPr>
      <p:grpSpPr>
        <a:xfrm>
          <a:off x="0" y="0"/>
          <a:ext cx="0" cy="0"/>
          <a:chOff x="0" y="0"/>
          <a:chExt cx="0" cy="0"/>
        </a:xfrm>
      </p:grpSpPr>
      <p:sp>
        <p:nvSpPr>
          <p:cNvPr id="98" name="Google Shape;98;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9" name="Google Shape;99;p3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00" name="Google Shape;100;p3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101" name="Shape 101"/>
        <p:cNvGrpSpPr/>
        <p:nvPr/>
      </p:nvGrpSpPr>
      <p:grpSpPr>
        <a:xfrm>
          <a:off x="0" y="0"/>
          <a:ext cx="0" cy="0"/>
          <a:chOff x="0" y="0"/>
          <a:chExt cx="0" cy="0"/>
        </a:xfrm>
      </p:grpSpPr>
      <p:sp>
        <p:nvSpPr>
          <p:cNvPr id="102" name="Google Shape;102;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3" name="Google Shape;103;p31"/>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104" name="Google Shape;104;p31"/>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105" name="Google Shape;105;p3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106" name="Shape 106"/>
        <p:cNvGrpSpPr/>
        <p:nvPr/>
      </p:nvGrpSpPr>
      <p:grpSpPr>
        <a:xfrm>
          <a:off x="0" y="0"/>
          <a:ext cx="0" cy="0"/>
          <a:chOff x="0" y="0"/>
          <a:chExt cx="0" cy="0"/>
        </a:xfrm>
      </p:grpSpPr>
      <p:sp>
        <p:nvSpPr>
          <p:cNvPr id="107" name="Google Shape;107;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8" name="Google Shape;108;p3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109" name="Shape 109"/>
        <p:cNvGrpSpPr/>
        <p:nvPr/>
      </p:nvGrpSpPr>
      <p:grpSpPr>
        <a:xfrm>
          <a:off x="0" y="0"/>
          <a:ext cx="0" cy="0"/>
          <a:chOff x="0" y="0"/>
          <a:chExt cx="0" cy="0"/>
        </a:xfrm>
      </p:grpSpPr>
      <p:sp>
        <p:nvSpPr>
          <p:cNvPr id="110" name="Google Shape;110;p33"/>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111" name="Google Shape;111;p33"/>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112" name="Google Shape;112;p3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113" name="Shape 113"/>
        <p:cNvGrpSpPr/>
        <p:nvPr/>
      </p:nvGrpSpPr>
      <p:grpSpPr>
        <a:xfrm>
          <a:off x="0" y="0"/>
          <a:ext cx="0" cy="0"/>
          <a:chOff x="0" y="0"/>
          <a:chExt cx="0" cy="0"/>
        </a:xfrm>
      </p:grpSpPr>
      <p:sp>
        <p:nvSpPr>
          <p:cNvPr id="114" name="Google Shape;114;p34"/>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15" name="Google Shape;115;p3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116" name="Shape 116"/>
        <p:cNvGrpSpPr/>
        <p:nvPr/>
      </p:nvGrpSpPr>
      <p:grpSpPr>
        <a:xfrm>
          <a:off x="0" y="0"/>
          <a:ext cx="0" cy="0"/>
          <a:chOff x="0" y="0"/>
          <a:chExt cx="0" cy="0"/>
        </a:xfrm>
      </p:grpSpPr>
      <p:sp>
        <p:nvSpPr>
          <p:cNvPr id="117" name="Google Shape;117;p3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35"/>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119" name="Google Shape;119;p35"/>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20" name="Google Shape;120;p35"/>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21" name="Google Shape;121;p3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122" name="Shape 122"/>
        <p:cNvGrpSpPr/>
        <p:nvPr/>
      </p:nvGrpSpPr>
      <p:grpSpPr>
        <a:xfrm>
          <a:off x="0" y="0"/>
          <a:ext cx="0" cy="0"/>
          <a:chOff x="0" y="0"/>
          <a:chExt cx="0" cy="0"/>
        </a:xfrm>
      </p:grpSpPr>
      <p:sp>
        <p:nvSpPr>
          <p:cNvPr id="123" name="Google Shape;123;p36"/>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124" name="Google Shape;124;p3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125" name="Shape 125"/>
        <p:cNvGrpSpPr/>
        <p:nvPr/>
      </p:nvGrpSpPr>
      <p:grpSpPr>
        <a:xfrm>
          <a:off x="0" y="0"/>
          <a:ext cx="0" cy="0"/>
          <a:chOff x="0" y="0"/>
          <a:chExt cx="0" cy="0"/>
        </a:xfrm>
      </p:grpSpPr>
      <p:sp>
        <p:nvSpPr>
          <p:cNvPr id="126" name="Google Shape;126;p37"/>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27" name="Google Shape;127;p37"/>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128" name="Google Shape;128;p3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29" name="Shape 129"/>
        <p:cNvGrpSpPr/>
        <p:nvPr/>
      </p:nvGrpSpPr>
      <p:grpSpPr>
        <a:xfrm>
          <a:off x="0" y="0"/>
          <a:ext cx="0" cy="0"/>
          <a:chOff x="0" y="0"/>
          <a:chExt cx="0" cy="0"/>
        </a:xfrm>
      </p:grpSpPr>
      <p:sp>
        <p:nvSpPr>
          <p:cNvPr id="130" name="Google Shape;130;p3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theme" Target="../theme/theme4.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slideLayout" Target="../slideLayouts/slideLayout19.xml"/><Relationship Id="rId3" Type="http://schemas.openxmlformats.org/officeDocument/2006/relationships/slideLayout" Target="../slideLayouts/slideLayout20.xml"/><Relationship Id="rId4" Type="http://schemas.openxmlformats.org/officeDocument/2006/relationships/slideLayout" Target="../slideLayouts/slideLayout21.xml"/><Relationship Id="rId5" Type="http://schemas.openxmlformats.org/officeDocument/2006/relationships/slideLayout" Target="../slideLayouts/slideLayout22.xml"/><Relationship Id="rId6" Type="http://schemas.openxmlformats.org/officeDocument/2006/relationships/slideLayout" Target="../slideLayouts/slideLayout23.xml"/><Relationship Id="rId7" Type="http://schemas.openxmlformats.org/officeDocument/2006/relationships/theme" Target="../theme/theme5.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11" Type="http://schemas.openxmlformats.org/officeDocument/2006/relationships/slideLayout" Target="../slideLayouts/slideLayout34.xml"/><Relationship Id="rId10" Type="http://schemas.openxmlformats.org/officeDocument/2006/relationships/slideLayout" Target="../slideLayouts/slideLayout33.xml"/><Relationship Id="rId12" Type="http://schemas.openxmlformats.org/officeDocument/2006/relationships/theme" Target="../theme/theme2.xml"/><Relationship Id="rId9" Type="http://schemas.openxmlformats.org/officeDocument/2006/relationships/slideLayout" Target="../slideLayouts/slideLayout32.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gradFill>
          <a:gsLst>
            <a:gs pos="0">
              <a:srgbClr val="D4E5F5"/>
            </a:gs>
            <a:gs pos="100000">
              <a:srgbClr val="70A4D5"/>
            </a:gs>
          </a:gsLst>
          <a:path path="circle">
            <a:fillToRect b="50%" l="50%" r="50%" t="50%"/>
          </a:path>
          <a:tileRect/>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n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light-gradient">
    <p:bg>
      <p:bgPr>
        <a:gradFill>
          <a:gsLst>
            <a:gs pos="0">
              <a:srgbClr val="D4E5F5"/>
            </a:gs>
            <a:gs pos="100000">
              <a:srgbClr val="70A4D5"/>
            </a:gs>
          </a:gsLst>
          <a:path path="circle">
            <a:fillToRect b="50%" l="50%" r="50%" t="50%"/>
          </a:path>
          <a:tileRect/>
        </a:gra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9pPr>
          </a:lstStyle>
          <a:p/>
        </p:txBody>
      </p:sp>
      <p:sp>
        <p:nvSpPr>
          <p:cNvPr id="52" name="Google Shape;52;p13"/>
          <p:cNvSpPr txBox="1"/>
          <p:nvPr>
            <p:ph idx="1" type="body"/>
          </p:nvPr>
        </p:nvSpPr>
        <p:spPr>
          <a:xfrm>
            <a:off x="457200" y="1200150"/>
            <a:ext cx="8229600" cy="3725700"/>
          </a:xfrm>
          <a:prstGeom prst="rect">
            <a:avLst/>
          </a:prstGeom>
          <a:noFill/>
          <a:ln>
            <a:noFill/>
          </a:ln>
        </p:spPr>
        <p:txBody>
          <a:bodyPr anchorCtr="0" anchor="t" bIns="91425" lIns="91425" spcFirstLastPara="1" rIns="91425" wrap="square" tIns="91425">
            <a:noAutofit/>
          </a:bodyPr>
          <a:lstStyle>
            <a:lvl1pPr indent="-419100" lvl="0" marL="457200" marR="0" rtl="0" algn="l">
              <a:lnSpc>
                <a:spcPct val="100000"/>
              </a:lnSpc>
              <a:spcBef>
                <a:spcPts val="600"/>
              </a:spcBef>
              <a:spcAft>
                <a:spcPts val="0"/>
              </a:spcAft>
              <a:buClr>
                <a:srgbClr val="000000"/>
              </a:buClr>
              <a:buSzPts val="3000"/>
              <a:buFont typeface="Arial"/>
              <a:buChar char="●"/>
              <a:defRPr b="0" i="0" sz="3000" u="none" cap="none" strike="noStrike">
                <a:solidFill>
                  <a:srgbClr val="000000"/>
                </a:solidFill>
                <a:latin typeface="Arial"/>
                <a:ea typeface="Arial"/>
                <a:cs typeface="Arial"/>
                <a:sym typeface="Arial"/>
              </a:defRPr>
            </a:lvl1pPr>
            <a:lvl2pPr indent="-381000" lvl="1" marL="914400" marR="0" rtl="0" algn="l">
              <a:lnSpc>
                <a:spcPct val="100000"/>
              </a:lnSpc>
              <a:spcBef>
                <a:spcPts val="0"/>
              </a:spcBef>
              <a:spcAft>
                <a:spcPts val="0"/>
              </a:spcAft>
              <a:buClr>
                <a:srgbClr val="000000"/>
              </a:buClr>
              <a:buSzPts val="2400"/>
              <a:buFont typeface="Arial"/>
              <a:buChar char="○"/>
              <a:defRPr b="0" i="0" sz="2400" u="none" cap="none" strike="noStrike">
                <a:solidFill>
                  <a:srgbClr val="000000"/>
                </a:solidFill>
                <a:latin typeface="Arial"/>
                <a:ea typeface="Arial"/>
                <a:cs typeface="Arial"/>
                <a:sym typeface="Arial"/>
              </a:defRPr>
            </a:lvl2pPr>
            <a:lvl3pPr indent="-381000" lvl="2" marL="1371600" marR="0" rtl="0" algn="l">
              <a:lnSpc>
                <a:spcPct val="100000"/>
              </a:lnSpc>
              <a:spcBef>
                <a:spcPts val="0"/>
              </a:spcBef>
              <a:spcAft>
                <a:spcPts val="0"/>
              </a:spcAft>
              <a:buClr>
                <a:srgbClr val="000000"/>
              </a:buClr>
              <a:buSzPts val="2400"/>
              <a:buFont typeface="Arial"/>
              <a:buChar char="■"/>
              <a:defRPr b="0" i="0" sz="2400" u="none" cap="none" strike="noStrike">
                <a:solidFill>
                  <a:srgbClr val="000000"/>
                </a:solidFill>
                <a:latin typeface="Arial"/>
                <a:ea typeface="Arial"/>
                <a:cs typeface="Arial"/>
                <a:sym typeface="Arial"/>
              </a:defRPr>
            </a:lvl3pPr>
            <a:lvl4pPr indent="-342900" lvl="3" marL="18288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4pPr>
            <a:lvl5pPr indent="-342900" lvl="4" marL="22860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5pPr>
            <a:lvl6pPr indent="-342900" lvl="5" marL="27432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6pPr>
            <a:lvl7pPr indent="-342900" lvl="6" marL="32004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7pPr>
            <a:lvl8pPr indent="-342900" lvl="7" marL="36576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8pPr>
            <a:lvl9pPr indent="-342900" lvl="8" marL="41148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light-gradient">
    <p:bg>
      <p:bgPr>
        <a:gradFill>
          <a:gsLst>
            <a:gs pos="0">
              <a:srgbClr val="D4E5F5"/>
            </a:gs>
            <a:gs pos="100000">
              <a:srgbClr val="70A4D5"/>
            </a:gs>
          </a:gsLst>
          <a:path path="circle">
            <a:fillToRect b="50%" l="50%" r="50%" t="50%"/>
          </a:path>
          <a:tileRect/>
        </a:gradFill>
      </p:bgPr>
    </p:bg>
    <p:spTree>
      <p:nvGrpSpPr>
        <p:cNvPr id="68" name="Shape 68"/>
        <p:cNvGrpSpPr/>
        <p:nvPr/>
      </p:nvGrpSpPr>
      <p:grpSpPr>
        <a:xfrm>
          <a:off x="0" y="0"/>
          <a:ext cx="0" cy="0"/>
          <a:chOff x="0" y="0"/>
          <a:chExt cx="0" cy="0"/>
        </a:xfrm>
      </p:grpSpPr>
      <p:sp>
        <p:nvSpPr>
          <p:cNvPr id="69" name="Google Shape;69;p20"/>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9pPr>
          </a:lstStyle>
          <a:p/>
        </p:txBody>
      </p:sp>
      <p:sp>
        <p:nvSpPr>
          <p:cNvPr id="70" name="Google Shape;70;p20"/>
          <p:cNvSpPr txBox="1"/>
          <p:nvPr>
            <p:ph idx="1" type="body"/>
          </p:nvPr>
        </p:nvSpPr>
        <p:spPr>
          <a:xfrm>
            <a:off x="457200" y="1200150"/>
            <a:ext cx="8229600" cy="3725700"/>
          </a:xfrm>
          <a:prstGeom prst="rect">
            <a:avLst/>
          </a:prstGeom>
          <a:noFill/>
          <a:ln>
            <a:noFill/>
          </a:ln>
        </p:spPr>
        <p:txBody>
          <a:bodyPr anchorCtr="0" anchor="t" bIns="91425" lIns="91425" spcFirstLastPara="1" rIns="91425" wrap="square" tIns="91425">
            <a:noAutofit/>
          </a:bodyPr>
          <a:lstStyle>
            <a:lvl1pPr indent="-419100" lvl="0" marL="457200" marR="0" rtl="0" algn="l">
              <a:lnSpc>
                <a:spcPct val="100000"/>
              </a:lnSpc>
              <a:spcBef>
                <a:spcPts val="600"/>
              </a:spcBef>
              <a:spcAft>
                <a:spcPts val="0"/>
              </a:spcAft>
              <a:buClr>
                <a:srgbClr val="000000"/>
              </a:buClr>
              <a:buSzPts val="3000"/>
              <a:buFont typeface="Arial"/>
              <a:buChar char="●"/>
              <a:defRPr b="0" i="0" sz="3000" u="none" cap="none" strike="noStrike">
                <a:solidFill>
                  <a:srgbClr val="000000"/>
                </a:solidFill>
                <a:latin typeface="Arial"/>
                <a:ea typeface="Arial"/>
                <a:cs typeface="Arial"/>
                <a:sym typeface="Arial"/>
              </a:defRPr>
            </a:lvl1pPr>
            <a:lvl2pPr indent="-381000" lvl="1" marL="914400" marR="0" rtl="0" algn="l">
              <a:lnSpc>
                <a:spcPct val="100000"/>
              </a:lnSpc>
              <a:spcBef>
                <a:spcPts val="0"/>
              </a:spcBef>
              <a:spcAft>
                <a:spcPts val="0"/>
              </a:spcAft>
              <a:buClr>
                <a:srgbClr val="000000"/>
              </a:buClr>
              <a:buSzPts val="2400"/>
              <a:buFont typeface="Arial"/>
              <a:buChar char="○"/>
              <a:defRPr b="0" i="0" sz="2400" u="none" cap="none" strike="noStrike">
                <a:solidFill>
                  <a:srgbClr val="000000"/>
                </a:solidFill>
                <a:latin typeface="Arial"/>
                <a:ea typeface="Arial"/>
                <a:cs typeface="Arial"/>
                <a:sym typeface="Arial"/>
              </a:defRPr>
            </a:lvl2pPr>
            <a:lvl3pPr indent="-381000" lvl="2" marL="1371600" marR="0" rtl="0" algn="l">
              <a:lnSpc>
                <a:spcPct val="100000"/>
              </a:lnSpc>
              <a:spcBef>
                <a:spcPts val="0"/>
              </a:spcBef>
              <a:spcAft>
                <a:spcPts val="0"/>
              </a:spcAft>
              <a:buClr>
                <a:srgbClr val="000000"/>
              </a:buClr>
              <a:buSzPts val="2400"/>
              <a:buFont typeface="Arial"/>
              <a:buChar char="■"/>
              <a:defRPr b="0" i="0" sz="2400" u="none" cap="none" strike="noStrike">
                <a:solidFill>
                  <a:srgbClr val="000000"/>
                </a:solidFill>
                <a:latin typeface="Arial"/>
                <a:ea typeface="Arial"/>
                <a:cs typeface="Arial"/>
                <a:sym typeface="Arial"/>
              </a:defRPr>
            </a:lvl3pPr>
            <a:lvl4pPr indent="-342900" lvl="3" marL="18288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4pPr>
            <a:lvl5pPr indent="-342900" lvl="4" marL="22860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5pPr>
            <a:lvl6pPr indent="-342900" lvl="5" marL="27432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6pPr>
            <a:lvl7pPr indent="-342900" lvl="6" marL="32004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7pPr>
            <a:lvl8pPr indent="-342900" lvl="7" marL="36576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8pPr>
            <a:lvl9pPr indent="-342900" lvl="8" marL="41148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65" r:id="rId1"/>
    <p:sldLayoutId id="2147483666" r:id="rId2"/>
    <p:sldLayoutId id="2147483667" r:id="rId3"/>
    <p:sldLayoutId id="2147483668" r:id="rId4"/>
    <p:sldLayoutId id="2147483669" r:id="rId5"/>
    <p:sldLayoutId id="2147483670"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rgbClr val="A2C4C9"/>
        </a:solidFill>
      </p:bgPr>
    </p:bg>
    <p:spTree>
      <p:nvGrpSpPr>
        <p:cNvPr id="86" name="Shape 86"/>
        <p:cNvGrpSpPr/>
        <p:nvPr/>
      </p:nvGrpSpPr>
      <p:grpSpPr>
        <a:xfrm>
          <a:off x="0" y="0"/>
          <a:ext cx="0" cy="0"/>
          <a:chOff x="0" y="0"/>
          <a:chExt cx="0" cy="0"/>
        </a:xfrm>
      </p:grpSpPr>
      <p:sp>
        <p:nvSpPr>
          <p:cNvPr id="87" name="Google Shape;87;p2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88" name="Google Shape;88;p2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9" name="Google Shape;89;p2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nl"/>
              <a:t>‹#›</a:t>
            </a:fld>
            <a:endParaRPr/>
          </a:p>
        </p:txBody>
      </p:sp>
    </p:spTree>
  </p:cSld>
  <p:clrMap accent1="accent1" accent2="accent2" accent3="accent3" accent4="accent4" accent5="accent5" accent6="accent6" bg1="lt1" bg2="dk2" tx1="dk1" tx2="lt2" folHlink="folHlink" hlink="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1.xml"/><Relationship Id="rId3" Type="http://schemas.openxmlformats.org/officeDocument/2006/relationships/image" Target="../media/image7.g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2.xml"/><Relationship Id="rId3" Type="http://schemas.openxmlformats.org/officeDocument/2006/relationships/image" Target="../media/image5.jp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 Id="rId3" Type="http://schemas.openxmlformats.org/officeDocument/2006/relationships/hyperlink" Target="https://schooltv.nl/video/het-begin-van-de-koude-oorlog-bijna-oorlog-tussen-oost-en-west/#q=koude%20oorlog" TargetMode="External"/><Relationship Id="rId4" Type="http://schemas.openxmlformats.org/officeDocument/2006/relationships/image" Target="../media/image8.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1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https://youtu.be/brRYpv06SWA" TargetMode="External"/><Relationship Id="rId4" Type="http://schemas.openxmlformats.org/officeDocument/2006/relationships/hyperlink" Target="https://youtu.be/Hf_TTICiin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youtu.be/rAR6XKHfXY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34" name="Shape 134"/>
        <p:cNvGrpSpPr/>
        <p:nvPr/>
      </p:nvGrpSpPr>
      <p:grpSpPr>
        <a:xfrm>
          <a:off x="0" y="0"/>
          <a:ext cx="0" cy="0"/>
          <a:chOff x="0" y="0"/>
          <a:chExt cx="0" cy="0"/>
        </a:xfrm>
      </p:grpSpPr>
      <p:sp>
        <p:nvSpPr>
          <p:cNvPr id="135" name="Google Shape;135;p39"/>
          <p:cNvSpPr txBox="1"/>
          <p:nvPr>
            <p:ph type="ctrTitle"/>
          </p:nvPr>
        </p:nvSpPr>
        <p:spPr>
          <a:xfrm>
            <a:off x="311700" y="175175"/>
            <a:ext cx="8520600" cy="622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nl" sz="3600"/>
              <a:t>H.5 De Koude Oorlog</a:t>
            </a:r>
            <a:endParaRPr b="1" sz="3600"/>
          </a:p>
        </p:txBody>
      </p:sp>
      <p:sp>
        <p:nvSpPr>
          <p:cNvPr id="136" name="Google Shape;136;p39"/>
          <p:cNvSpPr txBox="1"/>
          <p:nvPr>
            <p:ph idx="1" type="subTitle"/>
          </p:nvPr>
        </p:nvSpPr>
        <p:spPr>
          <a:xfrm>
            <a:off x="311700" y="3892150"/>
            <a:ext cx="8520600" cy="94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nl">
                <a:solidFill>
                  <a:srgbClr val="000000"/>
                </a:solidFill>
              </a:rPr>
              <a:t>Paragraaf 3 Europa verdeeld</a:t>
            </a:r>
            <a:endParaRPr b="1">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6" name="Shape 196"/>
        <p:cNvGrpSpPr/>
        <p:nvPr/>
      </p:nvGrpSpPr>
      <p:grpSpPr>
        <a:xfrm>
          <a:off x="0" y="0"/>
          <a:ext cx="0" cy="0"/>
          <a:chOff x="0" y="0"/>
          <a:chExt cx="0" cy="0"/>
        </a:xfrm>
      </p:grpSpPr>
      <p:sp>
        <p:nvSpPr>
          <p:cNvPr id="197" name="Google Shape;197;p48"/>
          <p:cNvSpPr txBox="1"/>
          <p:nvPr>
            <p:ph type="title"/>
          </p:nvPr>
        </p:nvSpPr>
        <p:spPr>
          <a:xfrm>
            <a:off x="55375" y="205975"/>
            <a:ext cx="8631300" cy="8574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600"/>
              <a:buNone/>
            </a:pPr>
            <a:r>
              <a:rPr lang="nl" sz="1800"/>
              <a:t>Marshallplan 1947</a:t>
            </a:r>
            <a:endParaRPr sz="1800"/>
          </a:p>
        </p:txBody>
      </p:sp>
      <p:sp>
        <p:nvSpPr>
          <p:cNvPr id="198" name="Google Shape;198;p48"/>
          <p:cNvSpPr txBox="1"/>
          <p:nvPr>
            <p:ph idx="1" type="body"/>
          </p:nvPr>
        </p:nvSpPr>
        <p:spPr>
          <a:xfrm>
            <a:off x="55375" y="1200150"/>
            <a:ext cx="8229600" cy="3725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SzPts val="3000"/>
              <a:buNone/>
            </a:pPr>
            <a:r>
              <a:rPr lang="nl" sz="1800"/>
              <a:t>West-Europa</a:t>
            </a:r>
            <a:endParaRPr sz="1800"/>
          </a:p>
          <a:p>
            <a:pPr indent="0" lvl="0" marL="0" rtl="0" algn="l">
              <a:lnSpc>
                <a:spcPct val="100000"/>
              </a:lnSpc>
              <a:spcBef>
                <a:spcPts val="600"/>
              </a:spcBef>
              <a:spcAft>
                <a:spcPts val="0"/>
              </a:spcAft>
              <a:buSzPts val="3000"/>
              <a:buNone/>
            </a:pPr>
            <a:r>
              <a:rPr lang="nl" sz="1800"/>
              <a:t>loopt gevaar </a:t>
            </a:r>
            <a:endParaRPr sz="1800"/>
          </a:p>
          <a:p>
            <a:pPr indent="0" lvl="0" marL="0" rtl="0" algn="l">
              <a:lnSpc>
                <a:spcPct val="100000"/>
              </a:lnSpc>
              <a:spcBef>
                <a:spcPts val="600"/>
              </a:spcBef>
              <a:spcAft>
                <a:spcPts val="0"/>
              </a:spcAft>
              <a:buSzPts val="3000"/>
              <a:buNone/>
            </a:pPr>
            <a:r>
              <a:rPr lang="nl" sz="1800"/>
              <a:t>(chaos, communisme)</a:t>
            </a:r>
            <a:endParaRPr sz="1800"/>
          </a:p>
          <a:p>
            <a:pPr indent="0" lvl="0" marL="0" rtl="0" algn="l">
              <a:lnSpc>
                <a:spcPct val="100000"/>
              </a:lnSpc>
              <a:spcBef>
                <a:spcPts val="600"/>
              </a:spcBef>
              <a:spcAft>
                <a:spcPts val="0"/>
              </a:spcAft>
              <a:buSzPts val="3000"/>
              <a:buNone/>
            </a:pPr>
            <a:r>
              <a:t/>
            </a:r>
            <a:endParaRPr sz="1800"/>
          </a:p>
          <a:p>
            <a:pPr indent="0" lvl="0" marL="0" rtl="0" algn="l">
              <a:lnSpc>
                <a:spcPct val="100000"/>
              </a:lnSpc>
              <a:spcBef>
                <a:spcPts val="600"/>
              </a:spcBef>
              <a:spcAft>
                <a:spcPts val="0"/>
              </a:spcAft>
              <a:buSzPts val="3000"/>
              <a:buNone/>
            </a:pPr>
            <a:r>
              <a:rPr lang="nl" sz="1800"/>
              <a:t>VS stuurt de dokter</a:t>
            </a:r>
            <a:endParaRPr sz="1800"/>
          </a:p>
          <a:p>
            <a:pPr indent="0" lvl="0" marL="0" rtl="0" algn="l">
              <a:lnSpc>
                <a:spcPct val="100000"/>
              </a:lnSpc>
              <a:spcBef>
                <a:spcPts val="600"/>
              </a:spcBef>
              <a:spcAft>
                <a:spcPts val="0"/>
              </a:spcAft>
              <a:buSzPts val="3000"/>
              <a:buNone/>
            </a:pPr>
            <a:r>
              <a:rPr lang="nl" sz="1800"/>
              <a:t>om West-Europa te</a:t>
            </a:r>
            <a:endParaRPr sz="1800"/>
          </a:p>
          <a:p>
            <a:pPr indent="0" lvl="0" marL="0" rtl="0" algn="l">
              <a:lnSpc>
                <a:spcPct val="100000"/>
              </a:lnSpc>
              <a:spcBef>
                <a:spcPts val="600"/>
              </a:spcBef>
              <a:spcAft>
                <a:spcPts val="0"/>
              </a:spcAft>
              <a:buSzPts val="3000"/>
              <a:buNone/>
            </a:pPr>
            <a:r>
              <a:rPr lang="nl" sz="1800"/>
              <a:t>redden</a:t>
            </a:r>
            <a:endParaRPr sz="1800"/>
          </a:p>
          <a:p>
            <a:pPr indent="0" lvl="0" marL="0" rtl="0" algn="l">
              <a:lnSpc>
                <a:spcPct val="100000"/>
              </a:lnSpc>
              <a:spcBef>
                <a:spcPts val="600"/>
              </a:spcBef>
              <a:spcAft>
                <a:spcPts val="0"/>
              </a:spcAft>
              <a:buSzPts val="3000"/>
              <a:buNone/>
            </a:pPr>
            <a:r>
              <a:rPr lang="nl" sz="1800"/>
              <a:t>(Marshallplan)</a:t>
            </a:r>
            <a:endParaRPr sz="1800"/>
          </a:p>
        </p:txBody>
      </p:sp>
      <p:pic>
        <p:nvPicPr>
          <p:cNvPr id="199" name="Google Shape;199;p48"/>
          <p:cNvPicPr preferRelativeResize="0"/>
          <p:nvPr/>
        </p:nvPicPr>
        <p:blipFill>
          <a:blip r:embed="rId3">
            <a:alphaModFix/>
          </a:blip>
          <a:stretch>
            <a:fillRect/>
          </a:stretch>
        </p:blipFill>
        <p:spPr>
          <a:xfrm>
            <a:off x="2427125" y="0"/>
            <a:ext cx="6887675" cy="51435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3" name="Shape 203"/>
        <p:cNvGrpSpPr/>
        <p:nvPr/>
      </p:nvGrpSpPr>
      <p:grpSpPr>
        <a:xfrm>
          <a:off x="0" y="0"/>
          <a:ext cx="0" cy="0"/>
          <a:chOff x="0" y="0"/>
          <a:chExt cx="0" cy="0"/>
        </a:xfrm>
      </p:grpSpPr>
      <p:sp>
        <p:nvSpPr>
          <p:cNvPr id="204" name="Google Shape;204;p49"/>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600"/>
              <a:buNone/>
            </a:pPr>
            <a:r>
              <a:t/>
            </a:r>
            <a:endParaRPr/>
          </a:p>
        </p:txBody>
      </p:sp>
      <p:sp>
        <p:nvSpPr>
          <p:cNvPr id="205" name="Google Shape;205;p49"/>
          <p:cNvSpPr txBox="1"/>
          <p:nvPr>
            <p:ph idx="1" type="body"/>
          </p:nvPr>
        </p:nvSpPr>
        <p:spPr>
          <a:xfrm>
            <a:off x="457200" y="1200150"/>
            <a:ext cx="8229600" cy="3725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SzPts val="3000"/>
              <a:buNone/>
            </a:pPr>
            <a:r>
              <a:t/>
            </a:r>
            <a:endParaRPr/>
          </a:p>
        </p:txBody>
      </p:sp>
      <p:pic>
        <p:nvPicPr>
          <p:cNvPr descr="Afbeeldingsresultaat voor marshallhulp" id="206" name="Google Shape;206;p49"/>
          <p:cNvPicPr preferRelativeResize="0"/>
          <p:nvPr/>
        </p:nvPicPr>
        <p:blipFill rotWithShape="1">
          <a:blip r:embed="rId3">
            <a:alphaModFix/>
          </a:blip>
          <a:srcRect b="0" l="0" r="0" t="0"/>
          <a:stretch/>
        </p:blipFill>
        <p:spPr>
          <a:xfrm>
            <a:off x="1093075" y="-21550"/>
            <a:ext cx="6772875" cy="51866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0" name="Shape 210"/>
        <p:cNvGrpSpPr/>
        <p:nvPr/>
      </p:nvGrpSpPr>
      <p:grpSpPr>
        <a:xfrm>
          <a:off x="0" y="0"/>
          <a:ext cx="0" cy="0"/>
          <a:chOff x="0" y="0"/>
          <a:chExt cx="0" cy="0"/>
        </a:xfrm>
      </p:grpSpPr>
      <p:sp>
        <p:nvSpPr>
          <p:cNvPr id="211" name="Google Shape;211;p50"/>
          <p:cNvSpPr txBox="1"/>
          <p:nvPr>
            <p:ph type="title"/>
          </p:nvPr>
        </p:nvSpPr>
        <p:spPr>
          <a:xfrm flipH="1" rot="10800000">
            <a:off x="457200" y="19979"/>
            <a:ext cx="8071800" cy="1860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600"/>
              <a:buNone/>
            </a:pPr>
            <a:r>
              <a:t/>
            </a:r>
            <a:endParaRPr/>
          </a:p>
        </p:txBody>
      </p:sp>
      <p:sp>
        <p:nvSpPr>
          <p:cNvPr id="212" name="Google Shape;212;p50"/>
          <p:cNvSpPr txBox="1"/>
          <p:nvPr>
            <p:ph idx="1" type="body"/>
          </p:nvPr>
        </p:nvSpPr>
        <p:spPr>
          <a:xfrm>
            <a:off x="457200" y="532425"/>
            <a:ext cx="8229600" cy="43935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SzPts val="3000"/>
              <a:buNone/>
            </a:pPr>
            <a:r>
              <a:rPr lang="nl" sz="1800"/>
              <a:t>Stalin verbood landen in Oost-Europa </a:t>
            </a:r>
            <a:endParaRPr sz="1800"/>
          </a:p>
          <a:p>
            <a:pPr indent="0" lvl="0" marL="0" rtl="0" algn="l">
              <a:lnSpc>
                <a:spcPct val="100000"/>
              </a:lnSpc>
              <a:spcBef>
                <a:spcPts val="600"/>
              </a:spcBef>
              <a:spcAft>
                <a:spcPts val="0"/>
              </a:spcAft>
              <a:buSzPts val="3000"/>
              <a:buNone/>
            </a:pPr>
            <a:r>
              <a:rPr lang="nl" sz="1800"/>
              <a:t>om hulp uit VS aan te nemen.</a:t>
            </a:r>
            <a:endParaRPr sz="1800"/>
          </a:p>
          <a:p>
            <a:pPr indent="0" lvl="0" marL="0" rtl="0" algn="l">
              <a:lnSpc>
                <a:spcPct val="100000"/>
              </a:lnSpc>
              <a:spcBef>
                <a:spcPts val="600"/>
              </a:spcBef>
              <a:spcAft>
                <a:spcPts val="0"/>
              </a:spcAft>
              <a:buSzPts val="3000"/>
              <a:buNone/>
            </a:pPr>
            <a:r>
              <a:rPr lang="nl" sz="1800"/>
              <a:t>Hij wilde niet dat de VS invloed zou </a:t>
            </a:r>
            <a:endParaRPr sz="1800"/>
          </a:p>
          <a:p>
            <a:pPr indent="0" lvl="0" marL="0" rtl="0" algn="l">
              <a:lnSpc>
                <a:spcPct val="100000"/>
              </a:lnSpc>
              <a:spcBef>
                <a:spcPts val="600"/>
              </a:spcBef>
              <a:spcAft>
                <a:spcPts val="0"/>
              </a:spcAft>
              <a:buSzPts val="3000"/>
              <a:buNone/>
            </a:pPr>
            <a:r>
              <a:rPr lang="nl" sz="1800"/>
              <a:t>krijgen in ‘zijn’ gebied</a:t>
            </a:r>
            <a:endParaRPr sz="1800"/>
          </a:p>
          <a:p>
            <a:pPr indent="0" lvl="0" marL="0" rtl="0" algn="l">
              <a:lnSpc>
                <a:spcPct val="100000"/>
              </a:lnSpc>
              <a:spcBef>
                <a:spcPts val="600"/>
              </a:spcBef>
              <a:spcAft>
                <a:spcPts val="0"/>
              </a:spcAft>
              <a:buSzPts val="3000"/>
              <a:buNone/>
            </a:pPr>
            <a:r>
              <a:t/>
            </a:r>
            <a:endParaRPr sz="1800"/>
          </a:p>
          <a:p>
            <a:pPr indent="0" lvl="0" marL="0" rtl="0" algn="l">
              <a:lnSpc>
                <a:spcPct val="100000"/>
              </a:lnSpc>
              <a:spcBef>
                <a:spcPts val="600"/>
              </a:spcBef>
              <a:spcAft>
                <a:spcPts val="0"/>
              </a:spcAft>
              <a:buSzPts val="3000"/>
              <a:buNone/>
            </a:pPr>
            <a:r>
              <a:t/>
            </a:r>
            <a:endParaRPr sz="1800"/>
          </a:p>
        </p:txBody>
      </p:sp>
      <p:pic>
        <p:nvPicPr>
          <p:cNvPr descr="Afbeeldingsresultaat voor marshallhulp" id="213" name="Google Shape;213;p50"/>
          <p:cNvPicPr preferRelativeResize="0"/>
          <p:nvPr/>
        </p:nvPicPr>
        <p:blipFill rotWithShape="1">
          <a:blip r:embed="rId3">
            <a:alphaModFix/>
          </a:blip>
          <a:srcRect b="0" l="0" r="0" t="0"/>
          <a:stretch/>
        </p:blipFill>
        <p:spPr>
          <a:xfrm>
            <a:off x="4741175" y="0"/>
            <a:ext cx="4402836" cy="5143500"/>
          </a:xfrm>
          <a:prstGeom prst="rect">
            <a:avLst/>
          </a:prstGeom>
          <a:noFill/>
          <a:ln>
            <a:noFill/>
          </a:ln>
        </p:spPr>
      </p:pic>
      <p:pic>
        <p:nvPicPr>
          <p:cNvPr id="214" name="Google Shape;214;p50"/>
          <p:cNvPicPr preferRelativeResize="0"/>
          <p:nvPr/>
        </p:nvPicPr>
        <p:blipFill>
          <a:blip r:embed="rId4">
            <a:alphaModFix/>
          </a:blip>
          <a:stretch>
            <a:fillRect/>
          </a:stretch>
        </p:blipFill>
        <p:spPr>
          <a:xfrm>
            <a:off x="262407" y="2120607"/>
            <a:ext cx="3715775" cy="29756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8" name="Shape 218"/>
        <p:cNvGrpSpPr/>
        <p:nvPr/>
      </p:nvGrpSpPr>
      <p:grpSpPr>
        <a:xfrm>
          <a:off x="0" y="0"/>
          <a:ext cx="0" cy="0"/>
          <a:chOff x="0" y="0"/>
          <a:chExt cx="0" cy="0"/>
        </a:xfrm>
      </p:grpSpPr>
      <p:sp>
        <p:nvSpPr>
          <p:cNvPr id="219" name="Google Shape;219;p51"/>
          <p:cNvSpPr txBox="1"/>
          <p:nvPr>
            <p:ph type="title"/>
          </p:nvPr>
        </p:nvSpPr>
        <p:spPr>
          <a:xfrm>
            <a:off x="0" y="205975"/>
            <a:ext cx="8686800" cy="6468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600"/>
              <a:buNone/>
            </a:pPr>
            <a:r>
              <a:rPr lang="nl" sz="3000">
                <a:latin typeface="Arial"/>
                <a:ea typeface="Arial"/>
                <a:cs typeface="Arial"/>
                <a:sym typeface="Arial"/>
              </a:rPr>
              <a:t>1948 Blokkade van Berlijn</a:t>
            </a:r>
            <a:r>
              <a:rPr b="0" lang="nl" sz="3000" u="sng">
                <a:latin typeface="Arial"/>
                <a:ea typeface="Arial"/>
                <a:cs typeface="Arial"/>
                <a:sym typeface="Arial"/>
              </a:rPr>
              <a:t> </a:t>
            </a:r>
            <a:r>
              <a:rPr lang="nl" sz="3000" u="sng">
                <a:latin typeface="Arial"/>
                <a:ea typeface="Arial"/>
                <a:cs typeface="Arial"/>
                <a:sym typeface="Arial"/>
              </a:rPr>
              <a:t> </a:t>
            </a:r>
            <a:r>
              <a:rPr lang="nl" sz="3000">
                <a:latin typeface="Arial"/>
                <a:ea typeface="Arial"/>
                <a:cs typeface="Arial"/>
                <a:sym typeface="Arial"/>
              </a:rPr>
              <a:t>      </a:t>
            </a:r>
            <a:endParaRPr/>
          </a:p>
        </p:txBody>
      </p:sp>
      <p:sp>
        <p:nvSpPr>
          <p:cNvPr id="220" name="Google Shape;220;p51"/>
          <p:cNvSpPr txBox="1"/>
          <p:nvPr>
            <p:ph idx="1" type="body"/>
          </p:nvPr>
        </p:nvSpPr>
        <p:spPr>
          <a:xfrm>
            <a:off x="169225" y="852775"/>
            <a:ext cx="8974800" cy="4073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SzPts val="3000"/>
              <a:buNone/>
            </a:pPr>
            <a:r>
              <a:rPr lang="nl" sz="2400">
                <a:latin typeface="Arial"/>
                <a:ea typeface="Arial"/>
                <a:cs typeface="Arial"/>
                <a:sym typeface="Arial"/>
              </a:rPr>
              <a:t>Berlijn       Oostzone (Sovjetzone)  </a:t>
            </a:r>
            <a:endParaRPr sz="2400">
              <a:latin typeface="Arial"/>
              <a:ea typeface="Arial"/>
              <a:cs typeface="Arial"/>
              <a:sym typeface="Arial"/>
            </a:endParaRPr>
          </a:p>
          <a:p>
            <a:pPr indent="0" lvl="0" marL="0" rtl="0" algn="l">
              <a:lnSpc>
                <a:spcPct val="100000"/>
              </a:lnSpc>
              <a:spcBef>
                <a:spcPts val="600"/>
              </a:spcBef>
              <a:spcAft>
                <a:spcPts val="0"/>
              </a:spcAft>
              <a:buSzPts val="3000"/>
              <a:buNone/>
            </a:pPr>
            <a:r>
              <a:rPr lang="nl" sz="2400">
                <a:latin typeface="Arial"/>
                <a:ea typeface="Arial"/>
                <a:cs typeface="Arial"/>
                <a:sym typeface="Arial"/>
              </a:rPr>
              <a:t>verdeeld in 4 zones</a:t>
            </a:r>
            <a:endParaRPr sz="2400">
              <a:latin typeface="Arial"/>
              <a:ea typeface="Arial"/>
              <a:cs typeface="Arial"/>
              <a:sym typeface="Arial"/>
            </a:endParaRPr>
          </a:p>
          <a:p>
            <a:pPr indent="0" lvl="0" marL="0" rtl="0" algn="l">
              <a:lnSpc>
                <a:spcPct val="115000"/>
              </a:lnSpc>
              <a:spcBef>
                <a:spcPts val="0"/>
              </a:spcBef>
              <a:spcAft>
                <a:spcPts val="0"/>
              </a:spcAft>
              <a:buSzPts val="3000"/>
              <a:buNone/>
            </a:pPr>
            <a:r>
              <a:t/>
            </a:r>
            <a:endParaRPr sz="2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nl" sz="2400">
                <a:solidFill>
                  <a:schemeClr val="dk1"/>
                </a:solidFill>
              </a:rPr>
              <a:t>1948-1949 </a:t>
            </a:r>
            <a:r>
              <a:rPr lang="nl" sz="2400">
                <a:solidFill>
                  <a:schemeClr val="dk1"/>
                </a:solidFill>
              </a:rPr>
              <a:t> </a:t>
            </a:r>
            <a:r>
              <a:rPr b="1" lang="nl" sz="2400">
                <a:solidFill>
                  <a:schemeClr val="dk1"/>
                </a:solidFill>
              </a:rPr>
              <a:t>Blokkade van Berlijn</a:t>
            </a:r>
            <a:endParaRPr sz="2400">
              <a:latin typeface="Arial"/>
              <a:ea typeface="Arial"/>
              <a:cs typeface="Arial"/>
              <a:sym typeface="Arial"/>
            </a:endParaRPr>
          </a:p>
          <a:p>
            <a:pPr indent="0" lvl="0" marL="0" rtl="0" algn="l">
              <a:lnSpc>
                <a:spcPct val="100000"/>
              </a:lnSpc>
              <a:spcBef>
                <a:spcPts val="0"/>
              </a:spcBef>
              <a:spcAft>
                <a:spcPts val="0"/>
              </a:spcAft>
              <a:buSzPts val="3000"/>
              <a:buNone/>
            </a:pPr>
            <a:r>
              <a:rPr lang="nl" sz="1800">
                <a:latin typeface="Arial"/>
                <a:ea typeface="Arial"/>
                <a:cs typeface="Arial"/>
                <a:sym typeface="Arial"/>
              </a:rPr>
              <a:t>Waarom besloot Stalin het westelijk deel </a:t>
            </a:r>
            <a:endParaRPr sz="1800">
              <a:latin typeface="Arial"/>
              <a:ea typeface="Arial"/>
              <a:cs typeface="Arial"/>
              <a:sym typeface="Arial"/>
            </a:endParaRPr>
          </a:p>
          <a:p>
            <a:pPr indent="0" lvl="0" marL="0" rtl="0" algn="l">
              <a:lnSpc>
                <a:spcPct val="100000"/>
              </a:lnSpc>
              <a:spcBef>
                <a:spcPts val="0"/>
              </a:spcBef>
              <a:spcAft>
                <a:spcPts val="0"/>
              </a:spcAft>
              <a:buSzPts val="3000"/>
              <a:buNone/>
            </a:pPr>
            <a:r>
              <a:rPr lang="nl" sz="1800">
                <a:latin typeface="Arial"/>
                <a:ea typeface="Arial"/>
                <a:cs typeface="Arial"/>
                <a:sym typeface="Arial"/>
              </a:rPr>
              <a:t>van Berlijn af te sluiten?</a:t>
            </a:r>
            <a:endParaRPr sz="1800">
              <a:latin typeface="Arial"/>
              <a:ea typeface="Arial"/>
              <a:cs typeface="Arial"/>
              <a:sym typeface="Arial"/>
            </a:endParaRPr>
          </a:p>
          <a:p>
            <a:pPr indent="0" lvl="0" marL="0" rtl="0" algn="l">
              <a:lnSpc>
                <a:spcPct val="100000"/>
              </a:lnSpc>
              <a:spcBef>
                <a:spcPts val="0"/>
              </a:spcBef>
              <a:spcAft>
                <a:spcPts val="0"/>
              </a:spcAft>
              <a:buSzPts val="3000"/>
              <a:buNone/>
            </a:pPr>
            <a:r>
              <a:t/>
            </a:r>
            <a:endParaRPr sz="1800"/>
          </a:p>
          <a:p>
            <a:pPr indent="0" lvl="0" marL="0" rtl="0" algn="l">
              <a:lnSpc>
                <a:spcPct val="100000"/>
              </a:lnSpc>
              <a:spcBef>
                <a:spcPts val="0"/>
              </a:spcBef>
              <a:spcAft>
                <a:spcPts val="0"/>
              </a:spcAft>
              <a:buSzPts val="3000"/>
              <a:buNone/>
            </a:pPr>
            <a:r>
              <a:t/>
            </a:r>
            <a:endParaRPr sz="1800"/>
          </a:p>
          <a:p>
            <a:pPr indent="0" lvl="0" marL="0" rtl="0" algn="l">
              <a:lnSpc>
                <a:spcPct val="115000"/>
              </a:lnSpc>
              <a:spcBef>
                <a:spcPts val="0"/>
              </a:spcBef>
              <a:spcAft>
                <a:spcPts val="0"/>
              </a:spcAft>
              <a:buSzPts val="1100"/>
              <a:buNone/>
            </a:pPr>
            <a:r>
              <a:t/>
            </a:r>
            <a:endParaRPr sz="1800"/>
          </a:p>
          <a:p>
            <a:pPr indent="0" lvl="0" marL="0" rtl="0" algn="l">
              <a:lnSpc>
                <a:spcPct val="115000"/>
              </a:lnSpc>
              <a:spcBef>
                <a:spcPts val="1600"/>
              </a:spcBef>
              <a:spcAft>
                <a:spcPts val="0"/>
              </a:spcAft>
              <a:buClr>
                <a:schemeClr val="dk1"/>
              </a:buClr>
              <a:buSzPts val="1100"/>
              <a:buFont typeface="Arial"/>
              <a:buNone/>
            </a:pPr>
            <a:r>
              <a:rPr b="1" lang="nl" sz="2400" u="sng">
                <a:solidFill>
                  <a:srgbClr val="0000FF"/>
                </a:solidFill>
                <a:hlinkClick r:id="rId3"/>
              </a:rPr>
              <a:t>Schooltv: het begin van de Koude Oorlog</a:t>
            </a:r>
            <a:endParaRPr b="1" sz="2400">
              <a:solidFill>
                <a:srgbClr val="0000FF"/>
              </a:solidFill>
            </a:endParaRPr>
          </a:p>
          <a:p>
            <a:pPr indent="0" lvl="0" marL="0" rtl="0" algn="l">
              <a:lnSpc>
                <a:spcPct val="100000"/>
              </a:lnSpc>
              <a:spcBef>
                <a:spcPts val="1600"/>
              </a:spcBef>
              <a:spcAft>
                <a:spcPts val="0"/>
              </a:spcAft>
              <a:buSzPts val="3000"/>
              <a:buNone/>
            </a:pPr>
            <a:r>
              <a:t/>
            </a:r>
            <a:endParaRPr sz="1800"/>
          </a:p>
          <a:p>
            <a:pPr indent="0" lvl="0" marL="0" rtl="0" algn="l">
              <a:lnSpc>
                <a:spcPct val="100000"/>
              </a:lnSpc>
              <a:spcBef>
                <a:spcPts val="0"/>
              </a:spcBef>
              <a:spcAft>
                <a:spcPts val="0"/>
              </a:spcAft>
              <a:buSzPts val="3000"/>
              <a:buNone/>
            </a:pPr>
            <a:r>
              <a:t/>
            </a:r>
            <a:endParaRPr sz="1800">
              <a:latin typeface="Arial"/>
              <a:ea typeface="Arial"/>
              <a:cs typeface="Arial"/>
              <a:sym typeface="Arial"/>
            </a:endParaRPr>
          </a:p>
          <a:p>
            <a:pPr indent="0" lvl="0" marL="0" rtl="0" algn="l">
              <a:lnSpc>
                <a:spcPct val="100000"/>
              </a:lnSpc>
              <a:spcBef>
                <a:spcPts val="600"/>
              </a:spcBef>
              <a:spcAft>
                <a:spcPts val="0"/>
              </a:spcAft>
              <a:buSzPts val="3000"/>
              <a:buNone/>
            </a:pPr>
            <a:r>
              <a:t/>
            </a:r>
            <a:endParaRPr sz="2400">
              <a:solidFill>
                <a:schemeClr val="dk1"/>
              </a:solidFill>
              <a:latin typeface="Arial"/>
              <a:ea typeface="Arial"/>
              <a:cs typeface="Arial"/>
              <a:sym typeface="Arial"/>
            </a:endParaRPr>
          </a:p>
          <a:p>
            <a:pPr indent="0" lvl="0" marL="0" rtl="0" algn="l">
              <a:lnSpc>
                <a:spcPct val="115000"/>
              </a:lnSpc>
              <a:spcBef>
                <a:spcPts val="0"/>
              </a:spcBef>
              <a:spcAft>
                <a:spcPts val="0"/>
              </a:spcAft>
              <a:buSzPts val="3000"/>
              <a:buNone/>
            </a:pPr>
            <a:r>
              <a:t/>
            </a:r>
            <a:endParaRPr sz="2400">
              <a:solidFill>
                <a:schemeClr val="dk1"/>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2400">
              <a:solidFill>
                <a:schemeClr val="dk1"/>
              </a:solidFill>
              <a:latin typeface="Arial"/>
              <a:ea typeface="Arial"/>
              <a:cs typeface="Arial"/>
              <a:sym typeface="Arial"/>
            </a:endParaRPr>
          </a:p>
        </p:txBody>
      </p:sp>
      <p:pic>
        <p:nvPicPr>
          <p:cNvPr id="221" name="Google Shape;221;p51"/>
          <p:cNvPicPr preferRelativeResize="0"/>
          <p:nvPr/>
        </p:nvPicPr>
        <p:blipFill rotWithShape="1">
          <a:blip r:embed="rId4">
            <a:alphaModFix/>
          </a:blip>
          <a:srcRect b="0" l="-9926" r="0" t="0"/>
          <a:stretch/>
        </p:blipFill>
        <p:spPr>
          <a:xfrm>
            <a:off x="4646425" y="0"/>
            <a:ext cx="4656875" cy="3691100"/>
          </a:xfrm>
          <a:prstGeom prst="rect">
            <a:avLst/>
          </a:prstGeom>
          <a:noFill/>
          <a:ln>
            <a:noFill/>
          </a:ln>
        </p:spPr>
      </p:pic>
      <p:cxnSp>
        <p:nvCxnSpPr>
          <p:cNvPr id="222" name="Google Shape;222;p51"/>
          <p:cNvCxnSpPr/>
          <p:nvPr/>
        </p:nvCxnSpPr>
        <p:spPr>
          <a:xfrm>
            <a:off x="1258125" y="1221125"/>
            <a:ext cx="345300" cy="0"/>
          </a:xfrm>
          <a:prstGeom prst="straightConnector1">
            <a:avLst/>
          </a:prstGeom>
          <a:noFill/>
          <a:ln cap="flat" cmpd="sng" w="9525">
            <a:solidFill>
              <a:schemeClr val="dk2"/>
            </a:solidFill>
            <a:prstDash val="solid"/>
            <a:round/>
            <a:headEnd len="sm" w="sm" type="none"/>
            <a:tailEnd len="med" w="med" type="triangle"/>
          </a:ln>
        </p:spPr>
      </p:cxn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6" name="Shape 226"/>
        <p:cNvGrpSpPr/>
        <p:nvPr/>
      </p:nvGrpSpPr>
      <p:grpSpPr>
        <a:xfrm>
          <a:off x="0" y="0"/>
          <a:ext cx="0" cy="0"/>
          <a:chOff x="0" y="0"/>
          <a:chExt cx="0" cy="0"/>
        </a:xfrm>
      </p:grpSpPr>
      <p:sp>
        <p:nvSpPr>
          <p:cNvPr id="227" name="Google Shape;227;p52"/>
          <p:cNvSpPr txBox="1"/>
          <p:nvPr>
            <p:ph type="title"/>
          </p:nvPr>
        </p:nvSpPr>
        <p:spPr>
          <a:xfrm>
            <a:off x="520975" y="265300"/>
            <a:ext cx="8229600" cy="9786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nl" sz="2400"/>
              <a:t>3.2 Twee Duitse landen</a:t>
            </a:r>
            <a:endParaRPr sz="2400"/>
          </a:p>
          <a:p>
            <a:pPr indent="0" lvl="0" marL="0" rtl="0" algn="l">
              <a:lnSpc>
                <a:spcPct val="100000"/>
              </a:lnSpc>
              <a:spcBef>
                <a:spcPts val="0"/>
              </a:spcBef>
              <a:spcAft>
                <a:spcPts val="0"/>
              </a:spcAft>
              <a:buSzPts val="3600"/>
              <a:buNone/>
            </a:pPr>
            <a:r>
              <a:t/>
            </a:r>
            <a:endParaRPr sz="3000"/>
          </a:p>
        </p:txBody>
      </p:sp>
      <p:sp>
        <p:nvSpPr>
          <p:cNvPr id="228" name="Google Shape;228;p52"/>
          <p:cNvSpPr txBox="1"/>
          <p:nvPr>
            <p:ph idx="1" type="body"/>
          </p:nvPr>
        </p:nvSpPr>
        <p:spPr>
          <a:xfrm>
            <a:off x="248875" y="954425"/>
            <a:ext cx="8773800" cy="3875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b="1" sz="1800">
              <a:solidFill>
                <a:schemeClr val="dk1"/>
              </a:solidFill>
            </a:endParaRPr>
          </a:p>
          <a:p>
            <a:pPr indent="0" lvl="0" marL="0" rtl="0" algn="l">
              <a:lnSpc>
                <a:spcPct val="115000"/>
              </a:lnSpc>
              <a:spcBef>
                <a:spcPts val="0"/>
              </a:spcBef>
              <a:spcAft>
                <a:spcPts val="0"/>
              </a:spcAft>
              <a:buClr>
                <a:schemeClr val="dk1"/>
              </a:buClr>
              <a:buSzPts val="1100"/>
              <a:buFont typeface="Arial"/>
              <a:buNone/>
            </a:pPr>
            <a:r>
              <a:rPr b="1" lang="nl" sz="1800">
                <a:solidFill>
                  <a:schemeClr val="dk1"/>
                </a:solidFill>
              </a:rPr>
              <a:t>V</a:t>
            </a:r>
            <a:r>
              <a:rPr b="1" lang="nl" sz="1800">
                <a:solidFill>
                  <a:schemeClr val="dk1"/>
                </a:solidFill>
                <a:latin typeface="Arial"/>
                <a:ea typeface="Arial"/>
                <a:cs typeface="Arial"/>
                <a:sym typeface="Arial"/>
              </a:rPr>
              <a:t>anaf 1949 zijn er 2 verschillende Duitse staten:</a:t>
            </a:r>
            <a:endParaRPr b="1" sz="1800">
              <a:solidFill>
                <a:schemeClr val="dk1"/>
              </a:solidFill>
              <a:latin typeface="Arial"/>
              <a:ea typeface="Arial"/>
              <a:cs typeface="Arial"/>
              <a:sym typeface="Arial"/>
            </a:endParaRPr>
          </a:p>
          <a:p>
            <a:pPr indent="0" lvl="0" marL="228600" rtl="0" algn="l">
              <a:lnSpc>
                <a:spcPct val="115000"/>
              </a:lnSpc>
              <a:spcBef>
                <a:spcPts val="0"/>
              </a:spcBef>
              <a:spcAft>
                <a:spcPts val="0"/>
              </a:spcAft>
              <a:buClr>
                <a:schemeClr val="dk1"/>
              </a:buClr>
              <a:buSzPts val="1100"/>
              <a:buFont typeface="Arial"/>
              <a:buNone/>
            </a:pPr>
            <a:r>
              <a:t/>
            </a:r>
            <a:endParaRPr sz="1800">
              <a:solidFill>
                <a:schemeClr val="dk1"/>
              </a:solidFill>
              <a:latin typeface="Arial"/>
              <a:ea typeface="Arial"/>
              <a:cs typeface="Arial"/>
              <a:sym typeface="Arial"/>
            </a:endParaRPr>
          </a:p>
          <a:p>
            <a:pPr indent="0" lvl="0" marL="228600" rtl="0" algn="l">
              <a:lnSpc>
                <a:spcPct val="115000"/>
              </a:lnSpc>
              <a:spcBef>
                <a:spcPts val="0"/>
              </a:spcBef>
              <a:spcAft>
                <a:spcPts val="0"/>
              </a:spcAft>
              <a:buClr>
                <a:schemeClr val="dk1"/>
              </a:buClr>
              <a:buSzPts val="1100"/>
              <a:buFont typeface="Arial"/>
              <a:buNone/>
            </a:pPr>
            <a:r>
              <a:rPr lang="nl" sz="1800">
                <a:solidFill>
                  <a:schemeClr val="dk1"/>
                </a:solidFill>
                <a:latin typeface="Arial"/>
                <a:ea typeface="Arial"/>
                <a:cs typeface="Arial"/>
                <a:sym typeface="Arial"/>
              </a:rPr>
              <a:t> </a:t>
            </a:r>
            <a:r>
              <a:rPr b="1" lang="nl" sz="1800" u="sng">
                <a:solidFill>
                  <a:schemeClr val="dk1"/>
                </a:solidFill>
                <a:latin typeface="Arial"/>
                <a:ea typeface="Arial"/>
                <a:cs typeface="Arial"/>
                <a:sym typeface="Arial"/>
              </a:rPr>
              <a:t>             BRD                                              DDR                         	                                          </a:t>
            </a:r>
            <a:endParaRPr b="1" sz="1800" u="sng">
              <a:solidFill>
                <a:schemeClr val="dk1"/>
              </a:solidFill>
              <a:latin typeface="Arial"/>
              <a:ea typeface="Arial"/>
              <a:cs typeface="Arial"/>
              <a:sym typeface="Arial"/>
            </a:endParaRPr>
          </a:p>
          <a:p>
            <a:pPr indent="0" lvl="0" marL="228600" rtl="0" algn="l">
              <a:lnSpc>
                <a:spcPct val="115000"/>
              </a:lnSpc>
              <a:spcBef>
                <a:spcPts val="0"/>
              </a:spcBef>
              <a:spcAft>
                <a:spcPts val="0"/>
              </a:spcAft>
              <a:buClr>
                <a:schemeClr val="dk1"/>
              </a:buClr>
              <a:buSzPts val="1100"/>
              <a:buFont typeface="Arial"/>
              <a:buNone/>
            </a:pPr>
            <a:r>
              <a:rPr lang="nl" sz="1800">
                <a:solidFill>
                  <a:schemeClr val="dk1"/>
                </a:solidFill>
                <a:latin typeface="Arial"/>
                <a:ea typeface="Arial"/>
                <a:cs typeface="Arial"/>
                <a:sym typeface="Arial"/>
              </a:rPr>
              <a:t>- Democratisch bestuur         -Communisme in dictatuur  </a:t>
            </a:r>
            <a:endParaRPr sz="1800">
              <a:solidFill>
                <a:schemeClr val="dk1"/>
              </a:solidFill>
              <a:latin typeface="Arial"/>
              <a:ea typeface="Arial"/>
              <a:cs typeface="Arial"/>
              <a:sym typeface="Arial"/>
            </a:endParaRPr>
          </a:p>
          <a:p>
            <a:pPr indent="0" lvl="0" marL="228600" rtl="0" algn="l">
              <a:lnSpc>
                <a:spcPct val="115000"/>
              </a:lnSpc>
              <a:spcBef>
                <a:spcPts val="0"/>
              </a:spcBef>
              <a:spcAft>
                <a:spcPts val="0"/>
              </a:spcAft>
              <a:buClr>
                <a:schemeClr val="dk1"/>
              </a:buClr>
              <a:buSzPts val="1100"/>
              <a:buFont typeface="Arial"/>
              <a:buNone/>
            </a:pPr>
            <a:r>
              <a:rPr lang="nl" sz="1800">
                <a:solidFill>
                  <a:schemeClr val="dk1"/>
                </a:solidFill>
                <a:latin typeface="Arial"/>
                <a:ea typeface="Arial"/>
                <a:cs typeface="Arial"/>
                <a:sym typeface="Arial"/>
              </a:rPr>
              <a:t>- Vrije markt economie          - Planeconomie</a:t>
            </a:r>
            <a:endParaRPr sz="1800">
              <a:solidFill>
                <a:schemeClr val="dk1"/>
              </a:solidFill>
              <a:latin typeface="Arial"/>
              <a:ea typeface="Arial"/>
              <a:cs typeface="Arial"/>
              <a:sym typeface="Arial"/>
            </a:endParaRPr>
          </a:p>
          <a:p>
            <a:pPr indent="0" lvl="0" marL="228600" rtl="0" algn="l">
              <a:lnSpc>
                <a:spcPct val="115000"/>
              </a:lnSpc>
              <a:spcBef>
                <a:spcPts val="0"/>
              </a:spcBef>
              <a:spcAft>
                <a:spcPts val="0"/>
              </a:spcAft>
              <a:buClr>
                <a:schemeClr val="dk1"/>
              </a:buClr>
              <a:buSzPts val="1100"/>
              <a:buFont typeface="Arial"/>
              <a:buNone/>
            </a:pPr>
            <a:r>
              <a:rPr lang="nl" sz="1800">
                <a:solidFill>
                  <a:schemeClr val="dk1"/>
                </a:solidFill>
                <a:latin typeface="Arial"/>
                <a:ea typeface="Arial"/>
                <a:cs typeface="Arial"/>
                <a:sym typeface="Arial"/>
              </a:rPr>
              <a:t>- Marshallhulp                    	- Geen Marshallhulp</a:t>
            </a:r>
            <a:endParaRPr sz="1800">
              <a:solidFill>
                <a:schemeClr val="dk1"/>
              </a:solidFill>
              <a:latin typeface="Arial"/>
              <a:ea typeface="Arial"/>
              <a:cs typeface="Arial"/>
              <a:sym typeface="Arial"/>
            </a:endParaRPr>
          </a:p>
          <a:p>
            <a:pPr indent="0" lvl="0" marL="228600" rtl="0" algn="l">
              <a:lnSpc>
                <a:spcPct val="115000"/>
              </a:lnSpc>
              <a:spcBef>
                <a:spcPts val="0"/>
              </a:spcBef>
              <a:spcAft>
                <a:spcPts val="0"/>
              </a:spcAft>
              <a:buClr>
                <a:schemeClr val="dk1"/>
              </a:buClr>
              <a:buSzPts val="1100"/>
              <a:buFont typeface="Arial"/>
              <a:buNone/>
            </a:pPr>
            <a:r>
              <a:rPr lang="nl" sz="1800">
                <a:solidFill>
                  <a:schemeClr val="dk1"/>
                </a:solidFill>
                <a:latin typeface="Arial"/>
                <a:ea typeface="Arial"/>
                <a:cs typeface="Arial"/>
                <a:sym typeface="Arial"/>
              </a:rPr>
              <a:t>- Economische groei     	      - Weinig groei in economie</a:t>
            </a:r>
            <a:endParaRPr sz="1800">
              <a:solidFill>
                <a:schemeClr val="dk1"/>
              </a:solidFill>
              <a:latin typeface="Arial"/>
              <a:ea typeface="Arial"/>
              <a:cs typeface="Arial"/>
              <a:sym typeface="Arial"/>
            </a:endParaRPr>
          </a:p>
          <a:p>
            <a:pPr indent="0" lvl="0" marL="228600" rtl="0" algn="l">
              <a:lnSpc>
                <a:spcPct val="115000"/>
              </a:lnSpc>
              <a:spcBef>
                <a:spcPts val="0"/>
              </a:spcBef>
              <a:spcAft>
                <a:spcPts val="0"/>
              </a:spcAft>
              <a:buClr>
                <a:schemeClr val="dk1"/>
              </a:buClr>
              <a:buSzPts val="1100"/>
              <a:buFont typeface="Arial"/>
              <a:buNone/>
            </a:pPr>
            <a:r>
              <a:rPr b="1" lang="nl" sz="1800">
                <a:solidFill>
                  <a:schemeClr val="dk1"/>
                </a:solidFill>
                <a:latin typeface="Arial"/>
                <a:ea typeface="Arial"/>
                <a:cs typeface="Arial"/>
                <a:sym typeface="Arial"/>
              </a:rPr>
              <a:t>                                         	  </a:t>
            </a:r>
            <a:r>
              <a:rPr lang="nl" sz="1800">
                <a:solidFill>
                  <a:schemeClr val="dk1"/>
                </a:solidFill>
                <a:latin typeface="Arial"/>
                <a:ea typeface="Arial"/>
                <a:cs typeface="Arial"/>
                <a:sym typeface="Arial"/>
              </a:rPr>
              <a:t>door herstelbetalingen</a:t>
            </a:r>
            <a:endParaRPr sz="1800">
              <a:solidFill>
                <a:schemeClr val="dk1"/>
              </a:solidFill>
              <a:latin typeface="Arial"/>
              <a:ea typeface="Arial"/>
              <a:cs typeface="Arial"/>
              <a:sym typeface="Arial"/>
            </a:endParaRPr>
          </a:p>
          <a:p>
            <a:pPr indent="0" lvl="0" marL="228600" rtl="0" algn="l">
              <a:lnSpc>
                <a:spcPct val="115000"/>
              </a:lnSpc>
              <a:spcBef>
                <a:spcPts val="0"/>
              </a:spcBef>
              <a:spcAft>
                <a:spcPts val="0"/>
              </a:spcAft>
              <a:buClr>
                <a:schemeClr val="dk1"/>
              </a:buClr>
              <a:buSzPts val="1100"/>
              <a:buFont typeface="Arial"/>
              <a:buNone/>
            </a:pPr>
            <a:r>
              <a:rPr lang="nl" sz="1800">
                <a:solidFill>
                  <a:schemeClr val="dk1"/>
                </a:solidFill>
                <a:latin typeface="Arial"/>
                <a:ea typeface="Arial"/>
                <a:cs typeface="Arial"/>
                <a:sym typeface="Arial"/>
              </a:rPr>
              <a:t>- volk leeft in vrijheid   	       - volk onderdrukt</a:t>
            </a:r>
            <a:endParaRPr sz="1800">
              <a:solidFill>
                <a:schemeClr val="dk1"/>
              </a:solidFill>
              <a:latin typeface="Arial"/>
              <a:ea typeface="Arial"/>
              <a:cs typeface="Arial"/>
              <a:sym typeface="Arial"/>
            </a:endParaRPr>
          </a:p>
          <a:p>
            <a:pPr indent="0" lvl="0" marL="228600" rtl="0" algn="l">
              <a:lnSpc>
                <a:spcPct val="115000"/>
              </a:lnSpc>
              <a:spcBef>
                <a:spcPts val="0"/>
              </a:spcBef>
              <a:spcAft>
                <a:spcPts val="0"/>
              </a:spcAft>
              <a:buClr>
                <a:schemeClr val="dk1"/>
              </a:buClr>
              <a:buSzPts val="1100"/>
              <a:buFont typeface="Arial"/>
              <a:buNone/>
            </a:pPr>
            <a:r>
              <a:rPr lang="nl" sz="1800">
                <a:solidFill>
                  <a:schemeClr val="dk1"/>
                </a:solidFill>
                <a:latin typeface="Arial"/>
                <a:ea typeface="Arial"/>
                <a:cs typeface="Arial"/>
                <a:sym typeface="Arial"/>
              </a:rPr>
              <a:t>                         </a:t>
            </a:r>
            <a:endParaRPr sz="1800">
              <a:solidFill>
                <a:schemeClr val="dk1"/>
              </a:solidFill>
              <a:latin typeface="Arial"/>
              <a:ea typeface="Arial"/>
              <a:cs typeface="Arial"/>
              <a:sym typeface="Arial"/>
            </a:endParaRPr>
          </a:p>
          <a:p>
            <a:pPr indent="0" lvl="0" marL="0" rtl="0" algn="l">
              <a:lnSpc>
                <a:spcPct val="100000"/>
              </a:lnSpc>
              <a:spcBef>
                <a:spcPts val="600"/>
              </a:spcBef>
              <a:spcAft>
                <a:spcPts val="0"/>
              </a:spcAft>
              <a:buSzPts val="3000"/>
              <a:buNone/>
            </a:pPr>
            <a:r>
              <a:rPr lang="nl" sz="1800">
                <a:solidFill>
                  <a:schemeClr val="dk1"/>
                </a:solidFill>
                <a:latin typeface="Arial"/>
                <a:ea typeface="Arial"/>
                <a:cs typeface="Arial"/>
                <a:sym typeface="Arial"/>
              </a:rPr>
              <a:t>                                 </a:t>
            </a:r>
            <a:endParaRPr b="1" sz="18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2" name="Shape 232"/>
        <p:cNvGrpSpPr/>
        <p:nvPr/>
      </p:nvGrpSpPr>
      <p:grpSpPr>
        <a:xfrm>
          <a:off x="0" y="0"/>
          <a:ext cx="0" cy="0"/>
          <a:chOff x="0" y="0"/>
          <a:chExt cx="0" cy="0"/>
        </a:xfrm>
      </p:grpSpPr>
      <p:sp>
        <p:nvSpPr>
          <p:cNvPr id="233" name="Google Shape;233;p53"/>
          <p:cNvSpPr txBox="1"/>
          <p:nvPr>
            <p:ph type="title"/>
          </p:nvPr>
        </p:nvSpPr>
        <p:spPr>
          <a:xfrm>
            <a:off x="320700" y="-209673"/>
            <a:ext cx="24600" cy="741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600"/>
              <a:buNone/>
            </a:pPr>
            <a:r>
              <a:t/>
            </a:r>
            <a:endParaRPr sz="3000"/>
          </a:p>
        </p:txBody>
      </p:sp>
      <p:sp>
        <p:nvSpPr>
          <p:cNvPr id="234" name="Google Shape;234;p53"/>
          <p:cNvSpPr txBox="1"/>
          <p:nvPr>
            <p:ph idx="1" type="body"/>
          </p:nvPr>
        </p:nvSpPr>
        <p:spPr>
          <a:xfrm>
            <a:off x="187300" y="209675"/>
            <a:ext cx="8956800" cy="4716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SzPts val="3000"/>
              <a:buNone/>
            </a:pPr>
            <a:r>
              <a:rPr lang="nl" sz="1800"/>
              <a:t>1949   ontstaan NAVO</a:t>
            </a:r>
            <a:endParaRPr sz="1800"/>
          </a:p>
          <a:p>
            <a:pPr indent="0" lvl="0" marL="0" rtl="0" algn="l">
              <a:lnSpc>
                <a:spcPct val="100000"/>
              </a:lnSpc>
              <a:spcBef>
                <a:spcPts val="600"/>
              </a:spcBef>
              <a:spcAft>
                <a:spcPts val="0"/>
              </a:spcAft>
              <a:buSzPts val="3000"/>
              <a:buNone/>
            </a:pPr>
            <a:r>
              <a:rPr lang="nl" sz="1800"/>
              <a:t>1955   ontstaan Warschaupact</a:t>
            </a:r>
            <a:endParaRPr sz="1800"/>
          </a:p>
          <a:p>
            <a:pPr indent="0" lvl="0" marL="0" rtl="0" algn="l">
              <a:lnSpc>
                <a:spcPct val="100000"/>
              </a:lnSpc>
              <a:spcBef>
                <a:spcPts val="600"/>
              </a:spcBef>
              <a:spcAft>
                <a:spcPts val="0"/>
              </a:spcAft>
              <a:buSzPts val="3000"/>
              <a:buNone/>
            </a:pPr>
            <a:r>
              <a:t/>
            </a:r>
            <a:endParaRPr sz="1800"/>
          </a:p>
          <a:p>
            <a:pPr indent="0" lvl="0" marL="0" rtl="0" algn="l">
              <a:lnSpc>
                <a:spcPct val="100000"/>
              </a:lnSpc>
              <a:spcBef>
                <a:spcPts val="0"/>
              </a:spcBef>
              <a:spcAft>
                <a:spcPts val="0"/>
              </a:spcAft>
              <a:buSzPts val="3000"/>
              <a:buNone/>
            </a:pPr>
            <a:r>
              <a:rPr b="1" lang="nl" sz="1800">
                <a:solidFill>
                  <a:schemeClr val="dk1"/>
                </a:solidFill>
              </a:rPr>
              <a:t>De DDR blijft achter...</a:t>
            </a:r>
            <a:endParaRPr b="1" sz="1800">
              <a:solidFill>
                <a:schemeClr val="dk1"/>
              </a:solidFill>
            </a:endParaRPr>
          </a:p>
          <a:p>
            <a:pPr indent="0" lvl="0" marL="0" rtl="0" algn="l">
              <a:lnSpc>
                <a:spcPct val="100000"/>
              </a:lnSpc>
              <a:spcBef>
                <a:spcPts val="0"/>
              </a:spcBef>
              <a:spcAft>
                <a:spcPts val="0"/>
              </a:spcAft>
              <a:buSzPts val="3000"/>
              <a:buNone/>
            </a:pPr>
            <a:r>
              <a:t/>
            </a:r>
            <a:endParaRPr sz="1800">
              <a:solidFill>
                <a:schemeClr val="dk1"/>
              </a:solidFill>
            </a:endParaRPr>
          </a:p>
          <a:p>
            <a:pPr indent="0" lvl="0" marL="0" rtl="0" algn="l">
              <a:lnSpc>
                <a:spcPct val="100000"/>
              </a:lnSpc>
              <a:spcBef>
                <a:spcPts val="0"/>
              </a:spcBef>
              <a:spcAft>
                <a:spcPts val="0"/>
              </a:spcAft>
              <a:buSzPts val="3000"/>
              <a:buNone/>
            </a:pPr>
            <a:r>
              <a:rPr lang="nl" sz="1800">
                <a:solidFill>
                  <a:schemeClr val="dk1"/>
                </a:solidFill>
              </a:rPr>
              <a:t>BRD                                       DDR</a:t>
            </a:r>
            <a:endParaRPr sz="1800">
              <a:solidFill>
                <a:schemeClr val="dk1"/>
              </a:solidFill>
            </a:endParaRPr>
          </a:p>
          <a:p>
            <a:pPr indent="0" lvl="0" marL="0" rtl="0" algn="l">
              <a:lnSpc>
                <a:spcPct val="100000"/>
              </a:lnSpc>
              <a:spcBef>
                <a:spcPts val="0"/>
              </a:spcBef>
              <a:spcAft>
                <a:spcPts val="0"/>
              </a:spcAft>
              <a:buSzPts val="3000"/>
              <a:buNone/>
            </a:pPr>
            <a:r>
              <a:rPr lang="nl" sz="1800">
                <a:solidFill>
                  <a:schemeClr val="dk1"/>
                </a:solidFill>
              </a:rPr>
              <a:t>economische groei:              weinig groei :</a:t>
            </a:r>
            <a:endParaRPr sz="1800">
              <a:solidFill>
                <a:schemeClr val="dk1"/>
              </a:solidFill>
            </a:endParaRPr>
          </a:p>
          <a:p>
            <a:pPr indent="0" lvl="0" marL="0" rtl="0" algn="l">
              <a:lnSpc>
                <a:spcPct val="100000"/>
              </a:lnSpc>
              <a:spcBef>
                <a:spcPts val="0"/>
              </a:spcBef>
              <a:spcAft>
                <a:spcPts val="0"/>
              </a:spcAft>
              <a:buSzPts val="3000"/>
              <a:buNone/>
            </a:pPr>
            <a:r>
              <a:rPr lang="nl" sz="1800">
                <a:solidFill>
                  <a:schemeClr val="dk1"/>
                </a:solidFill>
              </a:rPr>
              <a:t>Wirtschaftswunder                gebrek geld,grondstoffen, machines</a:t>
            </a:r>
            <a:endParaRPr sz="1800">
              <a:solidFill>
                <a:schemeClr val="dk1"/>
              </a:solidFill>
            </a:endParaRPr>
          </a:p>
          <a:p>
            <a:pPr indent="0" lvl="0" marL="0" rtl="0" algn="l">
              <a:lnSpc>
                <a:spcPct val="100000"/>
              </a:lnSpc>
              <a:spcBef>
                <a:spcPts val="0"/>
              </a:spcBef>
              <a:spcAft>
                <a:spcPts val="0"/>
              </a:spcAft>
              <a:buSzPts val="3000"/>
              <a:buNone/>
            </a:pPr>
            <a:r>
              <a:rPr lang="nl" sz="1800">
                <a:solidFill>
                  <a:schemeClr val="dk1"/>
                </a:solidFill>
              </a:rPr>
              <a:t>Marshallhulp                         leveren producten Oostbloklanden                                    </a:t>
            </a:r>
            <a:endParaRPr sz="1800">
              <a:solidFill>
                <a:schemeClr val="dk1"/>
              </a:solidFill>
            </a:endParaRPr>
          </a:p>
          <a:p>
            <a:pPr indent="0" lvl="0" marL="0" rtl="0" algn="l">
              <a:lnSpc>
                <a:spcPct val="100000"/>
              </a:lnSpc>
              <a:spcBef>
                <a:spcPts val="0"/>
              </a:spcBef>
              <a:spcAft>
                <a:spcPts val="0"/>
              </a:spcAft>
              <a:buSzPts val="3000"/>
              <a:buNone/>
            </a:pPr>
            <a:r>
              <a:t/>
            </a:r>
            <a:endParaRPr sz="18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b="1" sz="2400">
              <a:solidFill>
                <a:schemeClr val="dk1"/>
              </a:solidFill>
            </a:endParaRPr>
          </a:p>
          <a:p>
            <a:pPr indent="0" lvl="0" marL="0" rtl="0" algn="l">
              <a:lnSpc>
                <a:spcPct val="100000"/>
              </a:lnSpc>
              <a:spcBef>
                <a:spcPts val="600"/>
              </a:spcBef>
              <a:spcAft>
                <a:spcPts val="0"/>
              </a:spcAft>
              <a:buSzPts val="3000"/>
              <a:buNone/>
            </a:pPr>
            <a:r>
              <a:t/>
            </a:r>
            <a:endParaRPr sz="24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8" name="Shape 238"/>
        <p:cNvGrpSpPr/>
        <p:nvPr/>
      </p:nvGrpSpPr>
      <p:grpSpPr>
        <a:xfrm>
          <a:off x="0" y="0"/>
          <a:ext cx="0" cy="0"/>
          <a:chOff x="0" y="0"/>
          <a:chExt cx="0" cy="0"/>
        </a:xfrm>
      </p:grpSpPr>
      <p:sp>
        <p:nvSpPr>
          <p:cNvPr id="239" name="Google Shape;239;p5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5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241" name="Google Shape;241;p54"/>
          <p:cNvPicPr preferRelativeResize="0"/>
          <p:nvPr/>
        </p:nvPicPr>
        <p:blipFill>
          <a:blip r:embed="rId3">
            <a:alphaModFix/>
          </a:blip>
          <a:stretch>
            <a:fillRect/>
          </a:stretch>
        </p:blipFill>
        <p:spPr>
          <a:xfrm>
            <a:off x="446391" y="0"/>
            <a:ext cx="8251218" cy="5143499"/>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5" name="Shape 245"/>
        <p:cNvGrpSpPr/>
        <p:nvPr/>
      </p:nvGrpSpPr>
      <p:grpSpPr>
        <a:xfrm>
          <a:off x="0" y="0"/>
          <a:ext cx="0" cy="0"/>
          <a:chOff x="0" y="0"/>
          <a:chExt cx="0" cy="0"/>
        </a:xfrm>
      </p:grpSpPr>
      <p:sp>
        <p:nvSpPr>
          <p:cNvPr id="246" name="Google Shape;246;p5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5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u="sng">
                <a:solidFill>
                  <a:schemeClr val="hlink"/>
                </a:solidFill>
                <a:hlinkClick r:id="rId3"/>
              </a:rPr>
              <a:t>Ommuurd Berlijn deel 1</a:t>
            </a:r>
            <a:endParaRPr/>
          </a:p>
          <a:p>
            <a:pPr indent="0" lvl="0" marL="0" rtl="0" algn="l">
              <a:spcBef>
                <a:spcPts val="1600"/>
              </a:spcBef>
              <a:spcAft>
                <a:spcPts val="0"/>
              </a:spcAft>
              <a:buNone/>
            </a:pPr>
            <a:r>
              <a:t/>
            </a:r>
            <a:endParaRPr/>
          </a:p>
          <a:p>
            <a:pPr indent="0" lvl="0" marL="0" rtl="0" algn="l">
              <a:spcBef>
                <a:spcPts val="1600"/>
              </a:spcBef>
              <a:spcAft>
                <a:spcPts val="1600"/>
              </a:spcAft>
              <a:buNone/>
            </a:pPr>
            <a:r>
              <a:rPr lang="nl" u="sng">
                <a:solidFill>
                  <a:schemeClr val="hlink"/>
                </a:solidFill>
                <a:hlinkClick r:id="rId4"/>
              </a:rPr>
              <a:t>Rol NL operaties CIA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Google Shape;141;p4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sz="2400"/>
              <a:t>Waar gaat deze paragraaf over:</a:t>
            </a:r>
            <a:endParaRPr b="1" sz="2400"/>
          </a:p>
        </p:txBody>
      </p:sp>
      <p:sp>
        <p:nvSpPr>
          <p:cNvPr id="142" name="Google Shape;142;p4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000000"/>
              </a:buClr>
              <a:buSzPts val="1800"/>
              <a:buChar char="●"/>
            </a:pPr>
            <a:r>
              <a:rPr lang="nl">
                <a:solidFill>
                  <a:srgbClr val="000000"/>
                </a:solidFill>
              </a:rPr>
              <a:t>Welke invloed hadden de geallieerden op de samenleving en economie in Duitsland?</a:t>
            </a:r>
            <a:endParaRPr>
              <a:solidFill>
                <a:srgbClr val="000000"/>
              </a:solidFill>
            </a:endParaRPr>
          </a:p>
          <a:p>
            <a:pPr indent="-342900" lvl="0" marL="457200" rtl="0" algn="l">
              <a:spcBef>
                <a:spcPts val="0"/>
              </a:spcBef>
              <a:spcAft>
                <a:spcPts val="0"/>
              </a:spcAft>
              <a:buClr>
                <a:srgbClr val="000000"/>
              </a:buClr>
              <a:buSzPts val="1800"/>
              <a:buChar char="●"/>
            </a:pPr>
            <a:r>
              <a:rPr lang="nl">
                <a:solidFill>
                  <a:srgbClr val="000000"/>
                </a:solidFill>
              </a:rPr>
              <a:t>Waardoor werd Duitsland een verdeeld land en Berlijn een verdeelde stad?</a:t>
            </a:r>
            <a:endParaRPr>
              <a:solidFill>
                <a:srgbClr val="000000"/>
              </a:solidFill>
            </a:endParaRPr>
          </a:p>
          <a:p>
            <a:pPr indent="-342900" lvl="0" marL="457200" rtl="0" algn="l">
              <a:spcBef>
                <a:spcPts val="0"/>
              </a:spcBef>
              <a:spcAft>
                <a:spcPts val="0"/>
              </a:spcAft>
              <a:buClr>
                <a:srgbClr val="000000"/>
              </a:buClr>
              <a:buSzPts val="1800"/>
              <a:buChar char="●"/>
            </a:pPr>
            <a:r>
              <a:rPr lang="nl">
                <a:solidFill>
                  <a:srgbClr val="000000"/>
                </a:solidFill>
              </a:rPr>
              <a:t>Hoe was het leven in West-Duitsland, Oost-Duitsland en Berlijn?</a:t>
            </a:r>
            <a:endParaRPr>
              <a:solidFill>
                <a:srgbClr val="000000"/>
              </a:solidFill>
            </a:endParaRPr>
          </a:p>
          <a:p>
            <a:pPr indent="0" lvl="0" marL="0" rtl="0" algn="l">
              <a:spcBef>
                <a:spcPts val="1600"/>
              </a:spcBef>
              <a:spcAft>
                <a:spcPts val="0"/>
              </a:spcAft>
              <a:buNone/>
            </a:pPr>
            <a:r>
              <a:t/>
            </a:r>
            <a:endParaRPr>
              <a:solidFill>
                <a:srgbClr val="000000"/>
              </a:solidFill>
            </a:endParaRPr>
          </a:p>
          <a:p>
            <a:pPr indent="0" lvl="0" marL="0" rtl="0" algn="l">
              <a:spcBef>
                <a:spcPts val="1600"/>
              </a:spcBef>
              <a:spcAft>
                <a:spcPts val="0"/>
              </a:spcAft>
              <a:buNone/>
            </a:pPr>
            <a:r>
              <a:rPr b="1" lang="nl" u="sng">
                <a:solidFill>
                  <a:srgbClr val="073763"/>
                </a:solidFill>
                <a:hlinkClick r:id="rId3"/>
              </a:rPr>
              <a:t>Over de Muur- Klein Orkest</a:t>
            </a:r>
            <a:endParaRPr b="1">
              <a:solidFill>
                <a:srgbClr val="073763"/>
              </a:solidFill>
            </a:endParaRPr>
          </a:p>
          <a:p>
            <a:pPr indent="0" lvl="0" marL="0" rtl="0" algn="l">
              <a:lnSpc>
                <a:spcPct val="100000"/>
              </a:lnSpc>
              <a:spcBef>
                <a:spcPts val="1600"/>
              </a:spcBef>
              <a:spcAft>
                <a:spcPts val="0"/>
              </a:spcAft>
              <a:buClr>
                <a:schemeClr val="dk1"/>
              </a:buClr>
              <a:buSzPts val="1100"/>
              <a:buFont typeface="Arial"/>
              <a:buNone/>
            </a:pPr>
            <a:r>
              <a:t/>
            </a:r>
            <a:endParaRPr b="1">
              <a:solidFill>
                <a:srgbClr val="073763"/>
              </a:solidFill>
            </a:endParaRPr>
          </a:p>
          <a:p>
            <a:pPr indent="0" lvl="0" marL="0" rtl="0" algn="l">
              <a:spcBef>
                <a:spcPts val="0"/>
              </a:spcBef>
              <a:spcAft>
                <a:spcPts val="1600"/>
              </a:spcAft>
              <a:buNone/>
            </a:pPr>
            <a:r>
              <a:t/>
            </a:r>
            <a:endParaRPr>
              <a:solidFill>
                <a:srgbClr val="073763"/>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6" name="Shape 146"/>
        <p:cNvGrpSpPr/>
        <p:nvPr/>
      </p:nvGrpSpPr>
      <p:grpSpPr>
        <a:xfrm>
          <a:off x="0" y="0"/>
          <a:ext cx="0" cy="0"/>
          <a:chOff x="0" y="0"/>
          <a:chExt cx="0" cy="0"/>
        </a:xfrm>
      </p:grpSpPr>
      <p:sp>
        <p:nvSpPr>
          <p:cNvPr id="147" name="Google Shape;147;p41"/>
          <p:cNvSpPr txBox="1"/>
          <p:nvPr>
            <p:ph type="title"/>
          </p:nvPr>
        </p:nvSpPr>
        <p:spPr>
          <a:xfrm>
            <a:off x="311700" y="150975"/>
            <a:ext cx="8520600" cy="56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sz="2400"/>
              <a:t>Hoe zat het ook alweer?</a:t>
            </a:r>
            <a:endParaRPr b="1" sz="2400"/>
          </a:p>
        </p:txBody>
      </p:sp>
      <p:sp>
        <p:nvSpPr>
          <p:cNvPr id="148" name="Google Shape;148;p41"/>
          <p:cNvSpPr txBox="1"/>
          <p:nvPr>
            <p:ph idx="1" type="body"/>
          </p:nvPr>
        </p:nvSpPr>
        <p:spPr>
          <a:xfrm>
            <a:off x="311700" y="785125"/>
            <a:ext cx="8520600" cy="4217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solidFill>
                  <a:srgbClr val="000000"/>
                </a:solidFill>
              </a:rPr>
              <a:t>Tijdens WOII   SU + VS= bondgenoten tegen gezamenlijke vijand</a:t>
            </a:r>
            <a:endParaRPr>
              <a:solidFill>
                <a:srgbClr val="000000"/>
              </a:solidFill>
            </a:endParaRPr>
          </a:p>
          <a:p>
            <a:pPr indent="0" lvl="0" marL="0" rtl="0" algn="l">
              <a:spcBef>
                <a:spcPts val="1600"/>
              </a:spcBef>
              <a:spcAft>
                <a:spcPts val="0"/>
              </a:spcAft>
              <a:buNone/>
            </a:pPr>
            <a:r>
              <a:rPr lang="nl">
                <a:solidFill>
                  <a:srgbClr val="000000"/>
                </a:solidFill>
              </a:rPr>
              <a:t>Na WOII eindigt het bondgenootschap en ontstaan tegenstellingen.</a:t>
            </a:r>
            <a:endParaRPr>
              <a:solidFill>
                <a:srgbClr val="000000"/>
              </a:solidFill>
            </a:endParaRPr>
          </a:p>
          <a:p>
            <a:pPr indent="0" lvl="0" marL="0" rtl="0" algn="l">
              <a:spcBef>
                <a:spcPts val="1600"/>
              </a:spcBef>
              <a:spcAft>
                <a:spcPts val="0"/>
              </a:spcAft>
              <a:buNone/>
            </a:pPr>
            <a:r>
              <a:rPr lang="nl">
                <a:solidFill>
                  <a:srgbClr val="000000"/>
                </a:solidFill>
              </a:rPr>
              <a:t>    VS                       SU                                                                                              kapitalisme            communisme</a:t>
            </a:r>
            <a:endParaRPr>
              <a:solidFill>
                <a:srgbClr val="000000"/>
              </a:solidFill>
            </a:endParaRPr>
          </a:p>
          <a:p>
            <a:pPr indent="0" lvl="0" marL="0" rtl="0" algn="l">
              <a:spcBef>
                <a:spcPts val="1600"/>
              </a:spcBef>
              <a:spcAft>
                <a:spcPts val="0"/>
              </a:spcAft>
              <a:buNone/>
            </a:pPr>
            <a:r>
              <a:t/>
            </a:r>
            <a:endParaRPr b="1">
              <a:solidFill>
                <a:schemeClr val="dk1"/>
              </a:solidFill>
            </a:endParaRPr>
          </a:p>
          <a:p>
            <a:pPr indent="0" lvl="0" marL="0" rtl="0" algn="l">
              <a:spcBef>
                <a:spcPts val="1600"/>
              </a:spcBef>
              <a:spcAft>
                <a:spcPts val="0"/>
              </a:spcAft>
              <a:buClr>
                <a:schemeClr val="dk1"/>
              </a:buClr>
              <a:buSzPts val="1100"/>
              <a:buFont typeface="Arial"/>
              <a:buNone/>
            </a:pPr>
            <a:r>
              <a:rPr b="1" lang="nl">
                <a:solidFill>
                  <a:schemeClr val="dk1"/>
                </a:solidFill>
              </a:rPr>
              <a:t>Koude Oorlog</a:t>
            </a:r>
            <a:r>
              <a:rPr lang="nl">
                <a:solidFill>
                  <a:schemeClr val="dk1"/>
                </a:solidFill>
              </a:rPr>
              <a:t>: periode na WOII waarin VS en SU als vijanden tegenover elkaar staan. Er zijn veel spanningen en conflicten in andere landen maar er is nooit een directe oorlog tussen de twee ontstaan.</a:t>
            </a:r>
            <a:endParaRPr>
              <a:solidFill>
                <a:schemeClr val="dk1"/>
              </a:solidFill>
            </a:endParaRPr>
          </a:p>
          <a:p>
            <a:pPr indent="0" lvl="0" marL="0" rtl="0" algn="l">
              <a:spcBef>
                <a:spcPts val="1600"/>
              </a:spcBef>
              <a:spcAft>
                <a:spcPts val="0"/>
              </a:spcAft>
              <a:buNone/>
            </a:pPr>
            <a:r>
              <a:t/>
            </a:r>
            <a:endParaRPr>
              <a:solidFill>
                <a:srgbClr val="000000"/>
              </a:solidFill>
            </a:endParaRPr>
          </a:p>
          <a:p>
            <a:pPr indent="0" lvl="0" marL="0" rtl="0" algn="l">
              <a:spcBef>
                <a:spcPts val="1600"/>
              </a:spcBef>
              <a:spcAft>
                <a:spcPts val="1600"/>
              </a:spcAft>
              <a:buNone/>
            </a:pPr>
            <a:r>
              <a:t/>
            </a:r>
            <a:endParaRPr b="1">
              <a:solidFill>
                <a:srgbClr val="073763"/>
              </a:solidFill>
            </a:endParaRPr>
          </a:p>
        </p:txBody>
      </p:sp>
      <p:sp>
        <p:nvSpPr>
          <p:cNvPr id="149" name="Google Shape;149;p41"/>
          <p:cNvSpPr/>
          <p:nvPr/>
        </p:nvSpPr>
        <p:spPr>
          <a:xfrm>
            <a:off x="1328650" y="1942625"/>
            <a:ext cx="714600" cy="181200"/>
          </a:xfrm>
          <a:prstGeom prst="lef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Google Shape;154;p42"/>
          <p:cNvSpPr txBox="1"/>
          <p:nvPr>
            <p:ph type="title"/>
          </p:nvPr>
        </p:nvSpPr>
        <p:spPr>
          <a:xfrm>
            <a:off x="457200" y="205976"/>
            <a:ext cx="8229600" cy="6030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600"/>
              <a:buNone/>
            </a:pPr>
            <a:r>
              <a:rPr lang="nl" sz="2800"/>
              <a:t>verdeling in de wereld</a:t>
            </a:r>
            <a:endParaRPr sz="2800"/>
          </a:p>
        </p:txBody>
      </p:sp>
      <p:sp>
        <p:nvSpPr>
          <p:cNvPr id="155" name="Google Shape;155;p42"/>
          <p:cNvSpPr txBox="1"/>
          <p:nvPr>
            <p:ph idx="1" type="body"/>
          </p:nvPr>
        </p:nvSpPr>
        <p:spPr>
          <a:xfrm>
            <a:off x="196125" y="698675"/>
            <a:ext cx="8490600" cy="4227300"/>
          </a:xfrm>
          <a:prstGeom prst="rect">
            <a:avLst/>
          </a:prstGeom>
          <a:noFill/>
          <a:ln>
            <a:noFill/>
          </a:ln>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rPr lang="nl" sz="1800">
                <a:solidFill>
                  <a:schemeClr val="dk1"/>
                </a:solidFill>
              </a:rPr>
              <a:t>Na 1945 ontstaan 2 machtsblokken in de wereld:</a:t>
            </a:r>
            <a:endParaRPr sz="1800">
              <a:solidFill>
                <a:schemeClr val="dk1"/>
              </a:solidFill>
            </a:endParaRPr>
          </a:p>
          <a:p>
            <a:pPr indent="0" lvl="0" marL="0" rtl="0" algn="l">
              <a:spcBef>
                <a:spcPts val="600"/>
              </a:spcBef>
              <a:spcAft>
                <a:spcPts val="0"/>
              </a:spcAft>
              <a:buClr>
                <a:schemeClr val="dk1"/>
              </a:buClr>
              <a:buSzPts val="1100"/>
              <a:buFont typeface="Arial"/>
              <a:buNone/>
            </a:pPr>
            <a:r>
              <a:t/>
            </a:r>
            <a:endParaRPr sz="1800">
              <a:solidFill>
                <a:schemeClr val="dk1"/>
              </a:solidFill>
            </a:endParaRPr>
          </a:p>
          <a:p>
            <a:pPr indent="0" lvl="0" marL="0" rtl="0" algn="l">
              <a:spcBef>
                <a:spcPts val="600"/>
              </a:spcBef>
              <a:spcAft>
                <a:spcPts val="0"/>
              </a:spcAft>
              <a:buClr>
                <a:schemeClr val="dk1"/>
              </a:buClr>
              <a:buSzPts val="1100"/>
              <a:buFont typeface="Arial"/>
              <a:buNone/>
            </a:pPr>
            <a:r>
              <a:rPr lang="nl" sz="1800">
                <a:solidFill>
                  <a:schemeClr val="dk1"/>
                </a:solidFill>
              </a:rPr>
              <a:t>Westblok                                Oostblok </a:t>
            </a:r>
            <a:endParaRPr sz="1800">
              <a:solidFill>
                <a:schemeClr val="dk1"/>
              </a:solidFill>
            </a:endParaRPr>
          </a:p>
          <a:p>
            <a:pPr indent="0" lvl="0" marL="0" rtl="0" algn="l">
              <a:spcBef>
                <a:spcPts val="600"/>
              </a:spcBef>
              <a:spcAft>
                <a:spcPts val="0"/>
              </a:spcAft>
              <a:buSzPts val="1100"/>
              <a:buNone/>
            </a:pPr>
            <a:r>
              <a:rPr lang="nl" sz="1800">
                <a:solidFill>
                  <a:schemeClr val="dk1"/>
                </a:solidFill>
              </a:rPr>
              <a:t>VS+ bondgenoten                  SU+ bondgenoten</a:t>
            </a:r>
            <a:endParaRPr sz="1800">
              <a:solidFill>
                <a:schemeClr val="dk1"/>
              </a:solidFill>
            </a:endParaRPr>
          </a:p>
          <a:p>
            <a:pPr indent="0" lvl="0" marL="0" rtl="0" algn="l">
              <a:spcBef>
                <a:spcPts val="600"/>
              </a:spcBef>
              <a:spcAft>
                <a:spcPts val="0"/>
              </a:spcAft>
              <a:buSzPts val="1100"/>
              <a:buNone/>
            </a:pPr>
            <a:r>
              <a:t/>
            </a:r>
            <a:endParaRPr sz="1800">
              <a:solidFill>
                <a:schemeClr val="dk1"/>
              </a:solidFill>
            </a:endParaRPr>
          </a:p>
          <a:p>
            <a:pPr indent="0" lvl="0" marL="0" rtl="0" algn="l">
              <a:spcBef>
                <a:spcPts val="600"/>
              </a:spcBef>
              <a:spcAft>
                <a:spcPts val="0"/>
              </a:spcAft>
              <a:buSzPts val="1100"/>
              <a:buNone/>
            </a:pPr>
            <a:r>
              <a:rPr lang="nl" sz="1800">
                <a:solidFill>
                  <a:schemeClr val="dk1"/>
                </a:solidFill>
              </a:rPr>
              <a:t>Zij proberen hun invloed in de wereld uit te breiden door</a:t>
            </a:r>
            <a:endParaRPr sz="1800">
              <a:solidFill>
                <a:schemeClr val="dk1"/>
              </a:solidFill>
            </a:endParaRPr>
          </a:p>
          <a:p>
            <a:pPr indent="-342900" lvl="0" marL="457200" rtl="0" algn="l">
              <a:spcBef>
                <a:spcPts val="600"/>
              </a:spcBef>
              <a:spcAft>
                <a:spcPts val="0"/>
              </a:spcAft>
              <a:buClr>
                <a:schemeClr val="dk1"/>
              </a:buClr>
              <a:buSzPts val="1800"/>
              <a:buChar char="●"/>
            </a:pPr>
            <a:r>
              <a:rPr lang="nl" sz="1800">
                <a:solidFill>
                  <a:schemeClr val="dk1"/>
                </a:solidFill>
              </a:rPr>
              <a:t>bondgenoten steunen   (militair &amp; economisch) </a:t>
            </a:r>
            <a:endParaRPr sz="1800">
              <a:solidFill>
                <a:schemeClr val="dk1"/>
              </a:solidFill>
            </a:endParaRPr>
          </a:p>
          <a:p>
            <a:pPr indent="-342900" lvl="0" marL="457200" rtl="0" algn="l">
              <a:spcBef>
                <a:spcPts val="0"/>
              </a:spcBef>
              <a:spcAft>
                <a:spcPts val="0"/>
              </a:spcAft>
              <a:buClr>
                <a:schemeClr val="dk1"/>
              </a:buClr>
              <a:buSzPts val="1800"/>
              <a:buChar char="-"/>
            </a:pPr>
            <a:r>
              <a:rPr lang="nl" sz="1800">
                <a:solidFill>
                  <a:schemeClr val="dk1"/>
                </a:solidFill>
              </a:rPr>
              <a:t>VS geeft economische hulp aan West-Europa</a:t>
            </a:r>
            <a:endParaRPr sz="1800">
              <a:solidFill>
                <a:schemeClr val="dk1"/>
              </a:solidFill>
            </a:endParaRPr>
          </a:p>
          <a:p>
            <a:pPr indent="-342900" lvl="0" marL="457200" rtl="0" algn="l">
              <a:spcBef>
                <a:spcPts val="0"/>
              </a:spcBef>
              <a:spcAft>
                <a:spcPts val="0"/>
              </a:spcAft>
              <a:buClr>
                <a:schemeClr val="dk1"/>
              </a:buClr>
              <a:buSzPts val="1800"/>
              <a:buChar char="-"/>
            </a:pPr>
            <a:r>
              <a:rPr lang="nl" sz="1800">
                <a:solidFill>
                  <a:schemeClr val="dk1"/>
                </a:solidFill>
              </a:rPr>
              <a:t>SU steunt communistische revoluties in andere landen</a:t>
            </a:r>
            <a:endParaRPr sz="1800">
              <a:solidFill>
                <a:schemeClr val="dk1"/>
              </a:solidFill>
            </a:endParaRPr>
          </a:p>
          <a:p>
            <a:pPr indent="0" lvl="0" marL="0" rtl="0" algn="l">
              <a:spcBef>
                <a:spcPts val="600"/>
              </a:spcBef>
              <a:spcAft>
                <a:spcPts val="0"/>
              </a:spcAft>
              <a:buNone/>
            </a:pPr>
            <a:r>
              <a:rPr lang="nl" sz="1800">
                <a:solidFill>
                  <a:schemeClr val="dk1"/>
                </a:solidFill>
              </a:rPr>
              <a:t>                                                                                     </a:t>
            </a:r>
            <a:endParaRPr sz="1800">
              <a:solidFill>
                <a:schemeClr val="dk1"/>
              </a:solidFill>
            </a:endParaRPr>
          </a:p>
          <a:p>
            <a:pPr indent="0" lvl="0" marL="0" rtl="0" algn="l">
              <a:lnSpc>
                <a:spcPct val="100000"/>
              </a:lnSpc>
              <a:spcBef>
                <a:spcPts val="600"/>
              </a:spcBef>
              <a:spcAft>
                <a:spcPts val="0"/>
              </a:spcAft>
              <a:buSzPts val="3000"/>
              <a:buNone/>
            </a:pPr>
            <a:r>
              <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9" name="Shape 159"/>
        <p:cNvGrpSpPr/>
        <p:nvPr/>
      </p:nvGrpSpPr>
      <p:grpSpPr>
        <a:xfrm>
          <a:off x="0" y="0"/>
          <a:ext cx="0" cy="0"/>
          <a:chOff x="0" y="0"/>
          <a:chExt cx="0" cy="0"/>
        </a:xfrm>
      </p:grpSpPr>
      <p:sp>
        <p:nvSpPr>
          <p:cNvPr id="160" name="Google Shape;160;p43"/>
          <p:cNvSpPr txBox="1"/>
          <p:nvPr>
            <p:ph type="title"/>
          </p:nvPr>
        </p:nvSpPr>
        <p:spPr>
          <a:xfrm flipH="1" rot="10800000">
            <a:off x="457200" y="143873"/>
            <a:ext cx="106500" cy="621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600"/>
              </a:spcBef>
              <a:spcAft>
                <a:spcPts val="0"/>
              </a:spcAft>
              <a:buClr>
                <a:schemeClr val="dk1"/>
              </a:buClr>
              <a:buSzPts val="1100"/>
              <a:buFont typeface="Arial"/>
              <a:buNone/>
            </a:pPr>
            <a:r>
              <a:t/>
            </a:r>
            <a:endParaRPr b="0" sz="2400"/>
          </a:p>
          <a:p>
            <a:pPr indent="0" lvl="0" marL="0" rtl="0" algn="l">
              <a:lnSpc>
                <a:spcPct val="100000"/>
              </a:lnSpc>
              <a:spcBef>
                <a:spcPts val="0"/>
              </a:spcBef>
              <a:spcAft>
                <a:spcPts val="0"/>
              </a:spcAft>
              <a:buSzPts val="3600"/>
              <a:buNone/>
            </a:pPr>
            <a:r>
              <a:t/>
            </a:r>
            <a:endParaRPr b="0" sz="1800"/>
          </a:p>
        </p:txBody>
      </p:sp>
      <p:sp>
        <p:nvSpPr>
          <p:cNvPr id="161" name="Google Shape;161;p43"/>
          <p:cNvSpPr txBox="1"/>
          <p:nvPr>
            <p:ph idx="1" type="body"/>
          </p:nvPr>
        </p:nvSpPr>
        <p:spPr>
          <a:xfrm>
            <a:off x="395925" y="285750"/>
            <a:ext cx="8229600" cy="4664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Clr>
                <a:schemeClr val="dk1"/>
              </a:buClr>
              <a:buSzPts val="1100"/>
              <a:buFont typeface="Arial"/>
              <a:buNone/>
            </a:pPr>
            <a:r>
              <a:rPr lang="nl" sz="2400">
                <a:solidFill>
                  <a:schemeClr val="dk1"/>
                </a:solidFill>
              </a:rPr>
              <a:t>    </a:t>
            </a:r>
            <a:r>
              <a:rPr lang="nl" sz="1800">
                <a:solidFill>
                  <a:schemeClr val="dk1"/>
                </a:solidFill>
              </a:rPr>
              <a:t>1945  uitvinding atoombom (Hiroshima en Nagasaki)</a:t>
            </a:r>
            <a:endParaRPr sz="1800">
              <a:solidFill>
                <a:schemeClr val="dk1"/>
              </a:solidFill>
            </a:endParaRPr>
          </a:p>
          <a:p>
            <a:pPr indent="0" lvl="0" marL="0" rtl="0" algn="l">
              <a:lnSpc>
                <a:spcPct val="100000"/>
              </a:lnSpc>
              <a:spcBef>
                <a:spcPts val="600"/>
              </a:spcBef>
              <a:spcAft>
                <a:spcPts val="0"/>
              </a:spcAft>
              <a:buClr>
                <a:schemeClr val="dk1"/>
              </a:buClr>
              <a:buSzPts val="1100"/>
              <a:buFont typeface="Arial"/>
              <a:buNone/>
            </a:pPr>
            <a:r>
              <a:rPr lang="nl" sz="1800">
                <a:solidFill>
                  <a:schemeClr val="dk1"/>
                </a:solidFill>
              </a:rPr>
              <a:t>     1949  ontwikkelen ook atoomwapens</a:t>
            </a:r>
            <a:endParaRPr sz="1800">
              <a:solidFill>
                <a:schemeClr val="dk1"/>
              </a:solidFill>
            </a:endParaRPr>
          </a:p>
          <a:p>
            <a:pPr indent="0" lvl="0" marL="0" rtl="0" algn="l">
              <a:lnSpc>
                <a:spcPct val="100000"/>
              </a:lnSpc>
              <a:spcBef>
                <a:spcPts val="600"/>
              </a:spcBef>
              <a:spcAft>
                <a:spcPts val="0"/>
              </a:spcAft>
              <a:buClr>
                <a:schemeClr val="dk1"/>
              </a:buClr>
              <a:buSzPts val="1100"/>
              <a:buFont typeface="Arial"/>
              <a:buNone/>
            </a:pPr>
            <a:r>
              <a:t/>
            </a:r>
            <a:endParaRPr b="1" sz="1800">
              <a:solidFill>
                <a:schemeClr val="dk1"/>
              </a:solidFill>
            </a:endParaRPr>
          </a:p>
          <a:p>
            <a:pPr indent="0" lvl="0" marL="0" rtl="0" algn="l">
              <a:lnSpc>
                <a:spcPct val="100000"/>
              </a:lnSpc>
              <a:spcBef>
                <a:spcPts val="600"/>
              </a:spcBef>
              <a:spcAft>
                <a:spcPts val="0"/>
              </a:spcAft>
              <a:buClr>
                <a:schemeClr val="dk1"/>
              </a:buClr>
              <a:buSzPts val="1100"/>
              <a:buFont typeface="Arial"/>
              <a:buNone/>
            </a:pPr>
            <a:r>
              <a:rPr b="1" lang="nl" sz="1800">
                <a:solidFill>
                  <a:schemeClr val="dk1"/>
                </a:solidFill>
              </a:rPr>
              <a:t>      Wederzijds afschrikkingseffect</a:t>
            </a:r>
            <a:endParaRPr b="1" sz="1800">
              <a:solidFill>
                <a:schemeClr val="dk1"/>
              </a:solidFill>
            </a:endParaRPr>
          </a:p>
          <a:p>
            <a:pPr indent="0" lvl="0" marL="0" rtl="0" algn="l">
              <a:lnSpc>
                <a:spcPct val="100000"/>
              </a:lnSpc>
              <a:spcBef>
                <a:spcPts val="600"/>
              </a:spcBef>
              <a:spcAft>
                <a:spcPts val="0"/>
              </a:spcAft>
              <a:buClr>
                <a:schemeClr val="dk1"/>
              </a:buClr>
              <a:buSzPts val="1100"/>
              <a:buFont typeface="Arial"/>
              <a:buNone/>
            </a:pPr>
            <a:r>
              <a:t/>
            </a:r>
            <a:endParaRPr sz="1800">
              <a:solidFill>
                <a:schemeClr val="dk1"/>
              </a:solidFill>
            </a:endParaRPr>
          </a:p>
          <a:p>
            <a:pPr indent="0" lvl="0" marL="0" rtl="0" algn="l">
              <a:lnSpc>
                <a:spcPct val="100000"/>
              </a:lnSpc>
              <a:spcBef>
                <a:spcPts val="600"/>
              </a:spcBef>
              <a:spcAft>
                <a:spcPts val="0"/>
              </a:spcAft>
              <a:buClr>
                <a:schemeClr val="dk1"/>
              </a:buClr>
              <a:buSzPts val="1100"/>
              <a:buFont typeface="Arial"/>
              <a:buNone/>
            </a:pPr>
            <a:r>
              <a:rPr lang="nl" sz="1800">
                <a:solidFill>
                  <a:schemeClr val="dk1"/>
                </a:solidFill>
              </a:rPr>
              <a:t>geen directe oorlog tussen V.S. en S.U.</a:t>
            </a:r>
            <a:endParaRPr sz="1800">
              <a:solidFill>
                <a:schemeClr val="dk1"/>
              </a:solidFill>
            </a:endParaRPr>
          </a:p>
          <a:p>
            <a:pPr indent="0" lvl="0" marL="0" rtl="0" algn="l">
              <a:lnSpc>
                <a:spcPct val="100000"/>
              </a:lnSpc>
              <a:spcBef>
                <a:spcPts val="600"/>
              </a:spcBef>
              <a:spcAft>
                <a:spcPts val="0"/>
              </a:spcAft>
              <a:buSzPts val="3000"/>
              <a:buNone/>
            </a:pPr>
            <a:r>
              <a:t/>
            </a:r>
            <a:endParaRPr sz="1800">
              <a:solidFill>
                <a:schemeClr val="dk1"/>
              </a:solidFill>
            </a:endParaRPr>
          </a:p>
          <a:p>
            <a:pPr indent="0" lvl="0" marL="0" rtl="0" algn="l">
              <a:lnSpc>
                <a:spcPct val="100000"/>
              </a:lnSpc>
              <a:spcBef>
                <a:spcPts val="600"/>
              </a:spcBef>
              <a:spcAft>
                <a:spcPts val="0"/>
              </a:spcAft>
              <a:buSzPts val="3000"/>
              <a:buNone/>
            </a:pPr>
            <a:r>
              <a:rPr lang="nl" sz="1800" u="sng">
                <a:solidFill>
                  <a:schemeClr val="dk1"/>
                </a:solidFill>
              </a:rPr>
              <a:t>gevolgen wapenwedloop:</a:t>
            </a:r>
            <a:endParaRPr sz="1800" u="sng">
              <a:solidFill>
                <a:schemeClr val="dk1"/>
              </a:solidFill>
            </a:endParaRPr>
          </a:p>
          <a:p>
            <a:pPr indent="-342900" lvl="0" marL="457200" rtl="0" algn="l">
              <a:lnSpc>
                <a:spcPct val="100000"/>
              </a:lnSpc>
              <a:spcBef>
                <a:spcPts val="600"/>
              </a:spcBef>
              <a:spcAft>
                <a:spcPts val="0"/>
              </a:spcAft>
              <a:buClr>
                <a:schemeClr val="dk1"/>
              </a:buClr>
              <a:buSzPts val="1800"/>
              <a:buChar char="-"/>
            </a:pPr>
            <a:r>
              <a:rPr lang="nl" sz="1800">
                <a:solidFill>
                  <a:schemeClr val="dk1"/>
                </a:solidFill>
              </a:rPr>
              <a:t>stijgende uitgaven voor wapens</a:t>
            </a:r>
            <a:endParaRPr sz="1800">
              <a:solidFill>
                <a:schemeClr val="dk1"/>
              </a:solidFill>
            </a:endParaRPr>
          </a:p>
          <a:p>
            <a:pPr indent="-342900" lvl="0" marL="457200" rtl="0" algn="l">
              <a:lnSpc>
                <a:spcPct val="100000"/>
              </a:lnSpc>
              <a:spcBef>
                <a:spcPts val="0"/>
              </a:spcBef>
              <a:spcAft>
                <a:spcPts val="0"/>
              </a:spcAft>
              <a:buClr>
                <a:schemeClr val="dk1"/>
              </a:buClr>
              <a:buSzPts val="1800"/>
              <a:buChar char="-"/>
            </a:pPr>
            <a:r>
              <a:rPr lang="nl" sz="1800">
                <a:solidFill>
                  <a:schemeClr val="dk1"/>
                </a:solidFill>
              </a:rPr>
              <a:t>toenemende spionage</a:t>
            </a:r>
            <a:endParaRPr sz="1800">
              <a:solidFill>
                <a:schemeClr val="dk1"/>
              </a:solidFill>
            </a:endParaRPr>
          </a:p>
          <a:p>
            <a:pPr indent="0" lvl="0" marL="0" rtl="0" algn="l">
              <a:lnSpc>
                <a:spcPct val="100000"/>
              </a:lnSpc>
              <a:spcBef>
                <a:spcPts val="600"/>
              </a:spcBef>
              <a:spcAft>
                <a:spcPts val="0"/>
              </a:spcAft>
              <a:buClr>
                <a:schemeClr val="dk1"/>
              </a:buClr>
              <a:buSzPts val="1100"/>
              <a:buFont typeface="Arial"/>
              <a:buNone/>
            </a:pPr>
            <a:r>
              <a:t/>
            </a:r>
            <a:endParaRPr sz="1800">
              <a:solidFill>
                <a:schemeClr val="dk1"/>
              </a:solidFill>
            </a:endParaRPr>
          </a:p>
          <a:p>
            <a:pPr indent="0" lvl="0" marL="0" rtl="0" algn="l">
              <a:lnSpc>
                <a:spcPct val="100000"/>
              </a:lnSpc>
              <a:spcBef>
                <a:spcPts val="600"/>
              </a:spcBef>
              <a:spcAft>
                <a:spcPts val="0"/>
              </a:spcAft>
              <a:buSzPts val="3000"/>
              <a:buNone/>
            </a:pPr>
            <a:r>
              <a:t/>
            </a:r>
            <a:endParaRPr/>
          </a:p>
        </p:txBody>
      </p:sp>
      <p:sp>
        <p:nvSpPr>
          <p:cNvPr id="162" name="Google Shape;162;p43"/>
          <p:cNvSpPr/>
          <p:nvPr/>
        </p:nvSpPr>
        <p:spPr>
          <a:xfrm>
            <a:off x="327125" y="869075"/>
            <a:ext cx="346800" cy="1158900"/>
          </a:xfrm>
          <a:prstGeom prst="curvedRightArrow">
            <a:avLst>
              <a:gd fmla="val 25000" name="adj1"/>
              <a:gd fmla="val 50000" name="adj2"/>
              <a:gd fmla="val 25000" name="adj3"/>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6" name="Shape 166"/>
        <p:cNvGrpSpPr/>
        <p:nvPr/>
      </p:nvGrpSpPr>
      <p:grpSpPr>
        <a:xfrm>
          <a:off x="0" y="0"/>
          <a:ext cx="0" cy="0"/>
          <a:chOff x="0" y="0"/>
          <a:chExt cx="0" cy="0"/>
        </a:xfrm>
      </p:grpSpPr>
      <p:sp>
        <p:nvSpPr>
          <p:cNvPr id="167" name="Google Shape;167;p4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sz="2400"/>
              <a:t>Verdeling Europa</a:t>
            </a:r>
            <a:endParaRPr b="1" sz="2400"/>
          </a:p>
        </p:txBody>
      </p:sp>
      <p:sp>
        <p:nvSpPr>
          <p:cNvPr id="168" name="Google Shape;168;p44"/>
          <p:cNvSpPr txBox="1"/>
          <p:nvPr>
            <p:ph idx="1" type="body"/>
          </p:nvPr>
        </p:nvSpPr>
        <p:spPr>
          <a:xfrm>
            <a:off x="60275" y="1152475"/>
            <a:ext cx="87720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solidFill>
                  <a:srgbClr val="000000"/>
                </a:solidFill>
              </a:rPr>
              <a:t>SU had landen in Oost-Europa bevrijd</a:t>
            </a:r>
            <a:endParaRPr>
              <a:solidFill>
                <a:srgbClr val="000000"/>
              </a:solidFill>
            </a:endParaRPr>
          </a:p>
          <a:p>
            <a:pPr indent="0" lvl="0" marL="0" rtl="0" algn="l">
              <a:spcBef>
                <a:spcPts val="1600"/>
              </a:spcBef>
              <a:spcAft>
                <a:spcPts val="0"/>
              </a:spcAft>
              <a:buNone/>
            </a:pPr>
            <a:r>
              <a:rPr lang="nl" u="sng">
                <a:solidFill>
                  <a:srgbClr val="000000"/>
                </a:solidFill>
              </a:rPr>
              <a:t>Afspraak Conferentie van Jalta:</a:t>
            </a:r>
            <a:endParaRPr u="sng">
              <a:solidFill>
                <a:srgbClr val="000000"/>
              </a:solidFill>
            </a:endParaRPr>
          </a:p>
          <a:p>
            <a:pPr indent="-342900" lvl="0" marL="457200" rtl="0" algn="l">
              <a:spcBef>
                <a:spcPts val="1600"/>
              </a:spcBef>
              <a:spcAft>
                <a:spcPts val="0"/>
              </a:spcAft>
              <a:buClr>
                <a:srgbClr val="000000"/>
              </a:buClr>
              <a:buSzPts val="1800"/>
              <a:buChar char="●"/>
            </a:pPr>
            <a:r>
              <a:rPr lang="nl">
                <a:solidFill>
                  <a:srgbClr val="000000"/>
                </a:solidFill>
              </a:rPr>
              <a:t>Oost-Europa onder invloed van SU</a:t>
            </a:r>
            <a:endParaRPr>
              <a:solidFill>
                <a:srgbClr val="000000"/>
              </a:solidFill>
            </a:endParaRPr>
          </a:p>
          <a:p>
            <a:pPr indent="0" lvl="0" marL="0" rtl="0" algn="l">
              <a:spcBef>
                <a:spcPts val="1600"/>
              </a:spcBef>
              <a:spcAft>
                <a:spcPts val="0"/>
              </a:spcAft>
              <a:buNone/>
            </a:pPr>
            <a:r>
              <a:rPr lang="nl">
                <a:solidFill>
                  <a:srgbClr val="000000"/>
                </a:solidFill>
              </a:rPr>
              <a:t>In die landen komen communistische                                                                            regeringen en zijn bondgenoot van SU</a:t>
            </a:r>
            <a:endParaRPr>
              <a:solidFill>
                <a:srgbClr val="000000"/>
              </a:solidFill>
            </a:endParaRPr>
          </a:p>
          <a:p>
            <a:pPr indent="-342900" lvl="0" marL="457200" rtl="0" algn="l">
              <a:spcBef>
                <a:spcPts val="1600"/>
              </a:spcBef>
              <a:spcAft>
                <a:spcPts val="0"/>
              </a:spcAft>
              <a:buClr>
                <a:srgbClr val="000000"/>
              </a:buClr>
              <a:buSzPts val="1800"/>
              <a:buChar char="●"/>
            </a:pPr>
            <a:r>
              <a:rPr lang="nl">
                <a:solidFill>
                  <a:srgbClr val="000000"/>
                </a:solidFill>
              </a:rPr>
              <a:t>West-Europa is kapitalistisch en is                                                                   bondgenoot van VS</a:t>
            </a:r>
            <a:endParaRPr>
              <a:solidFill>
                <a:srgbClr val="000000"/>
              </a:solidFill>
            </a:endParaRPr>
          </a:p>
        </p:txBody>
      </p:sp>
      <p:pic>
        <p:nvPicPr>
          <p:cNvPr id="169" name="Google Shape;169;p44"/>
          <p:cNvPicPr preferRelativeResize="0"/>
          <p:nvPr/>
        </p:nvPicPr>
        <p:blipFill>
          <a:blip r:embed="rId3">
            <a:alphaModFix/>
          </a:blip>
          <a:stretch>
            <a:fillRect/>
          </a:stretch>
        </p:blipFill>
        <p:spPr>
          <a:xfrm>
            <a:off x="4224850" y="0"/>
            <a:ext cx="4919150" cy="38853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Google Shape;174;p45"/>
          <p:cNvSpPr txBox="1"/>
          <p:nvPr>
            <p:ph type="title"/>
          </p:nvPr>
        </p:nvSpPr>
        <p:spPr>
          <a:xfrm>
            <a:off x="311700" y="231500"/>
            <a:ext cx="8520600" cy="56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sz="2400"/>
              <a:t>3.1 Duitsland in geallieerde handen</a:t>
            </a:r>
            <a:endParaRPr b="1" sz="2400"/>
          </a:p>
        </p:txBody>
      </p:sp>
      <p:sp>
        <p:nvSpPr>
          <p:cNvPr id="175" name="Google Shape;175;p45"/>
          <p:cNvSpPr txBox="1"/>
          <p:nvPr>
            <p:ph idx="1" type="body"/>
          </p:nvPr>
        </p:nvSpPr>
        <p:spPr>
          <a:xfrm>
            <a:off x="100450" y="875700"/>
            <a:ext cx="8731800" cy="3693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solidFill>
                  <a:srgbClr val="000000"/>
                </a:solidFill>
              </a:rPr>
              <a:t>Afspraak over Duitsland op Conferentie van Jalta:</a:t>
            </a:r>
            <a:endParaRPr>
              <a:solidFill>
                <a:srgbClr val="000000"/>
              </a:solidFill>
            </a:endParaRPr>
          </a:p>
          <a:p>
            <a:pPr indent="-342900" lvl="0" marL="457200" rtl="0" algn="l">
              <a:spcBef>
                <a:spcPts val="1600"/>
              </a:spcBef>
              <a:spcAft>
                <a:spcPts val="0"/>
              </a:spcAft>
              <a:buClr>
                <a:srgbClr val="000000"/>
              </a:buClr>
              <a:buSzPts val="1800"/>
              <a:buChar char="●"/>
            </a:pPr>
            <a:r>
              <a:rPr lang="nl">
                <a:solidFill>
                  <a:srgbClr val="000000"/>
                </a:solidFill>
              </a:rPr>
              <a:t>DL &amp; Berlijn wordt bezet door geallieerden</a:t>
            </a:r>
            <a:endParaRPr>
              <a:solidFill>
                <a:srgbClr val="000000"/>
              </a:solidFill>
            </a:endParaRPr>
          </a:p>
          <a:p>
            <a:pPr indent="0" lvl="0" marL="0" rtl="0" algn="l">
              <a:spcBef>
                <a:spcPts val="1600"/>
              </a:spcBef>
              <a:spcAft>
                <a:spcPts val="0"/>
              </a:spcAft>
              <a:buNone/>
            </a:pPr>
            <a:r>
              <a:t/>
            </a:r>
            <a:endParaRPr>
              <a:solidFill>
                <a:srgbClr val="000000"/>
              </a:solidFill>
            </a:endParaRPr>
          </a:p>
          <a:p>
            <a:pPr indent="0" lvl="0" marL="0" rtl="0" algn="l">
              <a:spcBef>
                <a:spcPts val="1600"/>
              </a:spcBef>
              <a:spcAft>
                <a:spcPts val="0"/>
              </a:spcAft>
              <a:buNone/>
            </a:pPr>
            <a:r>
              <a:rPr lang="nl">
                <a:solidFill>
                  <a:srgbClr val="000000"/>
                </a:solidFill>
              </a:rPr>
              <a:t>    verdeling Duitsland &amp; Berlijn in 4 zones</a:t>
            </a:r>
            <a:endParaRPr>
              <a:solidFill>
                <a:srgbClr val="000000"/>
              </a:solidFill>
            </a:endParaRPr>
          </a:p>
          <a:p>
            <a:pPr indent="-342900" lvl="0" marL="457200" rtl="0" algn="l">
              <a:spcBef>
                <a:spcPts val="1600"/>
              </a:spcBef>
              <a:spcAft>
                <a:spcPts val="0"/>
              </a:spcAft>
              <a:buClr>
                <a:srgbClr val="000000"/>
              </a:buClr>
              <a:buSzPts val="1800"/>
              <a:buChar char="-"/>
            </a:pPr>
            <a:r>
              <a:rPr lang="nl">
                <a:solidFill>
                  <a:srgbClr val="000000"/>
                </a:solidFill>
              </a:rPr>
              <a:t>SU</a:t>
            </a:r>
            <a:endParaRPr>
              <a:solidFill>
                <a:srgbClr val="000000"/>
              </a:solidFill>
            </a:endParaRPr>
          </a:p>
          <a:p>
            <a:pPr indent="-342900" lvl="0" marL="457200" rtl="0" algn="l">
              <a:spcBef>
                <a:spcPts val="0"/>
              </a:spcBef>
              <a:spcAft>
                <a:spcPts val="0"/>
              </a:spcAft>
              <a:buClr>
                <a:srgbClr val="000000"/>
              </a:buClr>
              <a:buSzPts val="1800"/>
              <a:buChar char="-"/>
            </a:pPr>
            <a:r>
              <a:rPr lang="nl">
                <a:solidFill>
                  <a:srgbClr val="000000"/>
                </a:solidFill>
              </a:rPr>
              <a:t>VS</a:t>
            </a:r>
            <a:endParaRPr>
              <a:solidFill>
                <a:srgbClr val="000000"/>
              </a:solidFill>
            </a:endParaRPr>
          </a:p>
          <a:p>
            <a:pPr indent="-342900" lvl="0" marL="457200" rtl="0" algn="l">
              <a:spcBef>
                <a:spcPts val="0"/>
              </a:spcBef>
              <a:spcAft>
                <a:spcPts val="0"/>
              </a:spcAft>
              <a:buClr>
                <a:srgbClr val="000000"/>
              </a:buClr>
              <a:buSzPts val="1800"/>
              <a:buChar char="-"/>
            </a:pPr>
            <a:r>
              <a:rPr lang="nl">
                <a:solidFill>
                  <a:srgbClr val="000000"/>
                </a:solidFill>
              </a:rPr>
              <a:t>Frankrijk</a:t>
            </a:r>
            <a:endParaRPr>
              <a:solidFill>
                <a:srgbClr val="000000"/>
              </a:solidFill>
            </a:endParaRPr>
          </a:p>
          <a:p>
            <a:pPr indent="-342900" lvl="0" marL="457200" rtl="0" algn="l">
              <a:spcBef>
                <a:spcPts val="0"/>
              </a:spcBef>
              <a:spcAft>
                <a:spcPts val="0"/>
              </a:spcAft>
              <a:buClr>
                <a:srgbClr val="000000"/>
              </a:buClr>
              <a:buSzPts val="1800"/>
              <a:buChar char="-"/>
            </a:pPr>
            <a:r>
              <a:rPr lang="nl">
                <a:solidFill>
                  <a:srgbClr val="000000"/>
                </a:solidFill>
              </a:rPr>
              <a:t>Groot-Brittannie</a:t>
            </a:r>
            <a:endParaRPr>
              <a:solidFill>
                <a:srgbClr val="000000"/>
              </a:solidFill>
            </a:endParaRPr>
          </a:p>
        </p:txBody>
      </p:sp>
      <p:sp>
        <p:nvSpPr>
          <p:cNvPr id="176" name="Google Shape;176;p45"/>
          <p:cNvSpPr/>
          <p:nvPr/>
        </p:nvSpPr>
        <p:spPr>
          <a:xfrm>
            <a:off x="2425800" y="1906800"/>
            <a:ext cx="201300" cy="513300"/>
          </a:xfrm>
          <a:prstGeom prst="down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77" name="Google Shape;177;p45"/>
          <p:cNvPicPr preferRelativeResize="0"/>
          <p:nvPr/>
        </p:nvPicPr>
        <p:blipFill>
          <a:blip r:embed="rId3">
            <a:alphaModFix/>
          </a:blip>
          <a:stretch>
            <a:fillRect/>
          </a:stretch>
        </p:blipFill>
        <p:spPr>
          <a:xfrm>
            <a:off x="5051869" y="1450199"/>
            <a:ext cx="4092131" cy="36933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1" name="Shape 181"/>
        <p:cNvGrpSpPr/>
        <p:nvPr/>
      </p:nvGrpSpPr>
      <p:grpSpPr>
        <a:xfrm>
          <a:off x="0" y="0"/>
          <a:ext cx="0" cy="0"/>
          <a:chOff x="0" y="0"/>
          <a:chExt cx="0" cy="0"/>
        </a:xfrm>
      </p:grpSpPr>
      <p:sp>
        <p:nvSpPr>
          <p:cNvPr id="182" name="Google Shape;182;p46"/>
          <p:cNvSpPr txBox="1"/>
          <p:nvPr>
            <p:ph type="title"/>
          </p:nvPr>
        </p:nvSpPr>
        <p:spPr>
          <a:xfrm>
            <a:off x="457200" y="-45730"/>
            <a:ext cx="125700" cy="1143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600"/>
              <a:buNone/>
            </a:pPr>
            <a:r>
              <a:t/>
            </a:r>
            <a:endParaRPr/>
          </a:p>
        </p:txBody>
      </p:sp>
      <p:sp>
        <p:nvSpPr>
          <p:cNvPr id="183" name="Google Shape;183;p46"/>
          <p:cNvSpPr txBox="1"/>
          <p:nvPr>
            <p:ph idx="1" type="body"/>
          </p:nvPr>
        </p:nvSpPr>
        <p:spPr>
          <a:xfrm>
            <a:off x="209050" y="121175"/>
            <a:ext cx="8477700" cy="480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3000"/>
              <a:buNone/>
            </a:pPr>
            <a:r>
              <a:rPr lang="nl" sz="2000">
                <a:solidFill>
                  <a:schemeClr val="dk1"/>
                </a:solidFill>
                <a:latin typeface="Arial"/>
                <a:ea typeface="Arial"/>
                <a:cs typeface="Arial"/>
                <a:sym typeface="Arial"/>
              </a:rPr>
              <a:t>   </a:t>
            </a:r>
            <a:r>
              <a:rPr b="1" lang="nl" sz="2000">
                <a:solidFill>
                  <a:schemeClr val="dk1"/>
                </a:solidFill>
              </a:rPr>
              <a:t>Ruzie over Duitsla</a:t>
            </a:r>
            <a:r>
              <a:rPr b="1" lang="nl" sz="2000">
                <a:solidFill>
                  <a:schemeClr val="dk1"/>
                </a:solidFill>
              </a:rPr>
              <a:t>nd</a:t>
            </a:r>
            <a:endParaRPr b="1" sz="2000">
              <a:solidFill>
                <a:schemeClr val="dk1"/>
              </a:solidFill>
            </a:endParaRPr>
          </a:p>
          <a:p>
            <a:pPr indent="0" lvl="0" marL="0" rtl="0" algn="l">
              <a:lnSpc>
                <a:spcPct val="115000"/>
              </a:lnSpc>
              <a:spcBef>
                <a:spcPts val="0"/>
              </a:spcBef>
              <a:spcAft>
                <a:spcPts val="0"/>
              </a:spcAft>
              <a:buSzPts val="3000"/>
              <a:buNone/>
            </a:pPr>
            <a:r>
              <a:rPr b="1" lang="nl" sz="2000">
                <a:solidFill>
                  <a:schemeClr val="dk1"/>
                </a:solidFill>
              </a:rPr>
              <a:t>   </a:t>
            </a:r>
            <a:endParaRPr b="1" sz="2000">
              <a:solidFill>
                <a:schemeClr val="dk1"/>
              </a:solidFill>
            </a:endParaRPr>
          </a:p>
          <a:p>
            <a:pPr indent="0" lvl="0" marL="0" rtl="0" algn="l">
              <a:lnSpc>
                <a:spcPct val="115000"/>
              </a:lnSpc>
              <a:spcBef>
                <a:spcPts val="0"/>
              </a:spcBef>
              <a:spcAft>
                <a:spcPts val="0"/>
              </a:spcAft>
              <a:buSzPts val="3000"/>
              <a:buNone/>
            </a:pPr>
            <a:r>
              <a:rPr lang="nl" sz="1800">
                <a:solidFill>
                  <a:schemeClr val="dk1"/>
                </a:solidFill>
              </a:rPr>
              <a:t>Geallieerden werken slecht samen en hebben verschillende belangen:</a:t>
            </a:r>
            <a:endParaRPr sz="1800">
              <a:solidFill>
                <a:schemeClr val="dk1"/>
              </a:solidFill>
            </a:endParaRPr>
          </a:p>
          <a:p>
            <a:pPr indent="0" lvl="0" marL="0" rtl="0" algn="l">
              <a:lnSpc>
                <a:spcPct val="115000"/>
              </a:lnSpc>
              <a:spcBef>
                <a:spcPts val="0"/>
              </a:spcBef>
              <a:spcAft>
                <a:spcPts val="0"/>
              </a:spcAft>
              <a:buSzPts val="3000"/>
              <a:buNone/>
            </a:pPr>
            <a:r>
              <a:rPr lang="nl" sz="1800">
                <a:solidFill>
                  <a:schemeClr val="dk1"/>
                </a:solidFill>
              </a:rPr>
              <a:t>  </a:t>
            </a:r>
            <a:endParaRPr sz="1800">
              <a:solidFill>
                <a:schemeClr val="dk1"/>
              </a:solidFill>
            </a:endParaRPr>
          </a:p>
          <a:p>
            <a:pPr indent="0" lvl="0" marL="0" rtl="0" algn="l">
              <a:lnSpc>
                <a:spcPct val="115000"/>
              </a:lnSpc>
              <a:spcBef>
                <a:spcPts val="0"/>
              </a:spcBef>
              <a:spcAft>
                <a:spcPts val="0"/>
              </a:spcAft>
              <a:buSzPts val="3000"/>
              <a:buNone/>
            </a:pPr>
            <a:r>
              <a:rPr lang="nl" sz="1800">
                <a:solidFill>
                  <a:schemeClr val="dk1"/>
                </a:solidFill>
              </a:rPr>
              <a:t> SU            DL moest herstelbetalingen doen voor WOII</a:t>
            </a:r>
            <a:endParaRPr sz="1800">
              <a:solidFill>
                <a:schemeClr val="dk1"/>
              </a:solidFill>
            </a:endParaRPr>
          </a:p>
          <a:p>
            <a:pPr indent="0" lvl="0" marL="0" rtl="0" algn="l">
              <a:lnSpc>
                <a:spcPct val="115000"/>
              </a:lnSpc>
              <a:spcBef>
                <a:spcPts val="0"/>
              </a:spcBef>
              <a:spcAft>
                <a:spcPts val="0"/>
              </a:spcAft>
              <a:buSzPts val="3000"/>
              <a:buNone/>
            </a:pPr>
            <a:r>
              <a:rPr lang="nl" sz="1800">
                <a:solidFill>
                  <a:schemeClr val="dk1"/>
                </a:solidFill>
              </a:rPr>
              <a:t> VS            wederopbouw van DL en herstel economie</a:t>
            </a:r>
            <a:endParaRPr sz="1800">
              <a:solidFill>
                <a:schemeClr val="dk1"/>
              </a:solidFill>
            </a:endParaRPr>
          </a:p>
          <a:p>
            <a:pPr indent="0" lvl="0" marL="228600" rtl="0" algn="l">
              <a:lnSpc>
                <a:spcPct val="115000"/>
              </a:lnSpc>
              <a:spcBef>
                <a:spcPts val="0"/>
              </a:spcBef>
              <a:spcAft>
                <a:spcPts val="0"/>
              </a:spcAft>
              <a:buSzPts val="3000"/>
              <a:buNone/>
            </a:pPr>
            <a:r>
              <a:t/>
            </a:r>
            <a:endParaRPr b="1" sz="2400">
              <a:solidFill>
                <a:schemeClr val="dk1"/>
              </a:solidFill>
            </a:endParaRPr>
          </a:p>
          <a:p>
            <a:pPr indent="0" lvl="0" marL="228600" rtl="0" algn="l">
              <a:lnSpc>
                <a:spcPct val="115000"/>
              </a:lnSpc>
              <a:spcBef>
                <a:spcPts val="0"/>
              </a:spcBef>
              <a:spcAft>
                <a:spcPts val="0"/>
              </a:spcAft>
              <a:buSzPts val="3000"/>
              <a:buNone/>
            </a:pPr>
            <a:r>
              <a:rPr b="1" lang="nl" sz="1800" u="sng">
                <a:solidFill>
                  <a:schemeClr val="dk1"/>
                </a:solidFill>
              </a:rPr>
              <a:t>verschillen tussen de geallieerde zones:</a:t>
            </a:r>
            <a:endParaRPr b="1" sz="1800" u="sng">
              <a:solidFill>
                <a:schemeClr val="dk1"/>
              </a:solidFill>
            </a:endParaRPr>
          </a:p>
          <a:p>
            <a:pPr indent="0" lvl="0" marL="228600" rtl="0" algn="l">
              <a:lnSpc>
                <a:spcPct val="115000"/>
              </a:lnSpc>
              <a:spcBef>
                <a:spcPts val="0"/>
              </a:spcBef>
              <a:spcAft>
                <a:spcPts val="0"/>
              </a:spcAft>
              <a:buSzPts val="3000"/>
              <a:buNone/>
            </a:pPr>
            <a:r>
              <a:t/>
            </a:r>
            <a:endParaRPr b="1" sz="1800" u="sng">
              <a:solidFill>
                <a:schemeClr val="dk1"/>
              </a:solidFill>
            </a:endParaRPr>
          </a:p>
          <a:p>
            <a:pPr indent="0" lvl="0" marL="228600" rtl="0" algn="l">
              <a:lnSpc>
                <a:spcPct val="115000"/>
              </a:lnSpc>
              <a:spcBef>
                <a:spcPts val="0"/>
              </a:spcBef>
              <a:spcAft>
                <a:spcPts val="0"/>
              </a:spcAft>
              <a:buSzPts val="3000"/>
              <a:buNone/>
            </a:pPr>
            <a:r>
              <a:rPr b="1" lang="nl" sz="1800">
                <a:solidFill>
                  <a:schemeClr val="dk1"/>
                </a:solidFill>
              </a:rPr>
              <a:t>   </a:t>
            </a:r>
            <a:r>
              <a:rPr b="1" lang="nl" sz="1800">
                <a:solidFill>
                  <a:schemeClr val="dk1"/>
                </a:solidFill>
                <a:latin typeface="Arial"/>
                <a:ea typeface="Arial"/>
                <a:cs typeface="Arial"/>
                <a:sym typeface="Arial"/>
              </a:rPr>
              <a:t>Oostzone</a:t>
            </a:r>
            <a:r>
              <a:rPr lang="nl" sz="1800">
                <a:solidFill>
                  <a:schemeClr val="dk1"/>
                </a:solidFill>
                <a:latin typeface="Arial"/>
                <a:ea typeface="Arial"/>
                <a:cs typeface="Arial"/>
                <a:sym typeface="Arial"/>
              </a:rPr>
              <a:t>                                           </a:t>
            </a:r>
            <a:r>
              <a:rPr b="1" lang="nl" sz="1800">
                <a:solidFill>
                  <a:schemeClr val="dk1"/>
                </a:solidFill>
                <a:latin typeface="Arial"/>
                <a:ea typeface="Arial"/>
                <a:cs typeface="Arial"/>
                <a:sym typeface="Arial"/>
              </a:rPr>
              <a:t> Westzones</a:t>
            </a:r>
            <a:endParaRPr b="1" sz="1800">
              <a:solidFill>
                <a:schemeClr val="dk1"/>
              </a:solidFill>
              <a:latin typeface="Arial"/>
              <a:ea typeface="Arial"/>
              <a:cs typeface="Arial"/>
              <a:sym typeface="Arial"/>
            </a:endParaRPr>
          </a:p>
          <a:p>
            <a:pPr indent="-342900" lvl="0" marL="457200" rtl="0" algn="l">
              <a:lnSpc>
                <a:spcPct val="115000"/>
              </a:lnSpc>
              <a:spcBef>
                <a:spcPts val="0"/>
              </a:spcBef>
              <a:spcAft>
                <a:spcPts val="0"/>
              </a:spcAft>
              <a:buClr>
                <a:schemeClr val="dk1"/>
              </a:buClr>
              <a:buSzPts val="1800"/>
              <a:buChar char="-"/>
            </a:pPr>
            <a:r>
              <a:rPr lang="nl" sz="1800">
                <a:solidFill>
                  <a:schemeClr val="dk1"/>
                </a:solidFill>
                <a:latin typeface="Arial"/>
                <a:ea typeface="Arial"/>
                <a:cs typeface="Arial"/>
                <a:sym typeface="Arial"/>
              </a:rPr>
              <a:t>planeconomie                                  </a:t>
            </a:r>
            <a:r>
              <a:rPr lang="nl" sz="1800">
                <a:solidFill>
                  <a:schemeClr val="dk1"/>
                </a:solidFill>
              </a:rPr>
              <a:t>-  </a:t>
            </a:r>
            <a:r>
              <a:rPr lang="nl" sz="1800">
                <a:solidFill>
                  <a:schemeClr val="dk1"/>
                </a:solidFill>
                <a:latin typeface="Arial"/>
                <a:ea typeface="Arial"/>
                <a:cs typeface="Arial"/>
                <a:sym typeface="Arial"/>
              </a:rPr>
              <a:t> vrije markteconomie</a:t>
            </a:r>
            <a:endParaRPr sz="1800">
              <a:solidFill>
                <a:schemeClr val="dk1"/>
              </a:solidFill>
              <a:latin typeface="Arial"/>
              <a:ea typeface="Arial"/>
              <a:cs typeface="Arial"/>
              <a:sym typeface="Arial"/>
            </a:endParaRPr>
          </a:p>
          <a:p>
            <a:pPr indent="-342900" lvl="0" marL="457200" rtl="0" algn="l">
              <a:lnSpc>
                <a:spcPct val="115000"/>
              </a:lnSpc>
              <a:spcBef>
                <a:spcPts val="0"/>
              </a:spcBef>
              <a:spcAft>
                <a:spcPts val="0"/>
              </a:spcAft>
              <a:buClr>
                <a:schemeClr val="dk1"/>
              </a:buClr>
              <a:buSzPts val="1800"/>
              <a:buFont typeface="Arial"/>
              <a:buChar char="-"/>
            </a:pPr>
            <a:r>
              <a:rPr lang="nl" sz="1800">
                <a:solidFill>
                  <a:schemeClr val="dk1"/>
                </a:solidFill>
                <a:latin typeface="Arial"/>
                <a:ea typeface="Arial"/>
                <a:cs typeface="Arial"/>
                <a:sym typeface="Arial"/>
              </a:rPr>
              <a:t>communistisch bestuur                    -   democratisch bestuur</a:t>
            </a:r>
            <a:endParaRPr sz="1800">
              <a:solidFill>
                <a:schemeClr val="dk1"/>
              </a:solidFill>
              <a:latin typeface="Arial"/>
              <a:ea typeface="Arial"/>
              <a:cs typeface="Arial"/>
              <a:sym typeface="Arial"/>
            </a:endParaRPr>
          </a:p>
          <a:p>
            <a:pPr indent="-342900" lvl="0" marL="457200" rtl="0" algn="l">
              <a:lnSpc>
                <a:spcPct val="115000"/>
              </a:lnSpc>
              <a:spcBef>
                <a:spcPts val="0"/>
              </a:spcBef>
              <a:spcAft>
                <a:spcPts val="0"/>
              </a:spcAft>
              <a:buClr>
                <a:schemeClr val="dk1"/>
              </a:buClr>
              <a:buSzPts val="1800"/>
              <a:buChar char="-"/>
            </a:pPr>
            <a:r>
              <a:rPr lang="nl" sz="1800">
                <a:solidFill>
                  <a:schemeClr val="dk1"/>
                </a:solidFill>
              </a:rPr>
              <a:t>schadevergoeding naar SU             -   hulp bij wederopbouw</a:t>
            </a:r>
            <a:endParaRPr sz="1800">
              <a:solidFill>
                <a:schemeClr val="dk1"/>
              </a:solidFill>
            </a:endParaRPr>
          </a:p>
          <a:p>
            <a:pPr indent="0" lvl="0" marL="457200" rtl="0" algn="l">
              <a:lnSpc>
                <a:spcPct val="115000"/>
              </a:lnSpc>
              <a:spcBef>
                <a:spcPts val="0"/>
              </a:spcBef>
              <a:spcAft>
                <a:spcPts val="0"/>
              </a:spcAft>
              <a:buNone/>
            </a:pPr>
            <a:r>
              <a:t/>
            </a:r>
            <a:endParaRPr sz="1800">
              <a:solidFill>
                <a:schemeClr val="dk1"/>
              </a:solidFill>
            </a:endParaRPr>
          </a:p>
          <a:p>
            <a:pPr indent="0" lvl="0" marL="228600" rtl="0" algn="l">
              <a:lnSpc>
                <a:spcPct val="115000"/>
              </a:lnSpc>
              <a:spcBef>
                <a:spcPts val="0"/>
              </a:spcBef>
              <a:spcAft>
                <a:spcPts val="0"/>
              </a:spcAft>
              <a:buClr>
                <a:schemeClr val="dk1"/>
              </a:buClr>
              <a:buSzPts val="1100"/>
              <a:buFont typeface="Arial"/>
              <a:buNone/>
            </a:pPr>
            <a:r>
              <a:t/>
            </a:r>
            <a:endParaRPr sz="1800">
              <a:solidFill>
                <a:schemeClr val="dk1"/>
              </a:solidFill>
              <a:latin typeface="Arial"/>
              <a:ea typeface="Arial"/>
              <a:cs typeface="Arial"/>
              <a:sym typeface="Arial"/>
            </a:endParaRPr>
          </a:p>
          <a:p>
            <a:pPr indent="0" lvl="0" marL="228600" rtl="0" algn="l">
              <a:lnSpc>
                <a:spcPct val="115000"/>
              </a:lnSpc>
              <a:spcBef>
                <a:spcPts val="0"/>
              </a:spcBef>
              <a:spcAft>
                <a:spcPts val="0"/>
              </a:spcAft>
              <a:buSzPts val="3000"/>
              <a:buNone/>
            </a:pPr>
            <a:r>
              <a:rPr lang="nl" sz="1800">
                <a:solidFill>
                  <a:schemeClr val="dk1"/>
                </a:solidFill>
                <a:latin typeface="Arial"/>
                <a:ea typeface="Arial"/>
                <a:cs typeface="Arial"/>
                <a:sym typeface="Arial"/>
              </a:rPr>
              <a:t> </a:t>
            </a:r>
            <a:endParaRPr sz="1800">
              <a:solidFill>
                <a:schemeClr val="dk1"/>
              </a:solidFill>
              <a:latin typeface="Arial"/>
              <a:ea typeface="Arial"/>
              <a:cs typeface="Arial"/>
              <a:sym typeface="Arial"/>
            </a:endParaRPr>
          </a:p>
          <a:p>
            <a:pPr indent="0" lvl="0" marL="0" rtl="0" algn="l">
              <a:lnSpc>
                <a:spcPct val="100000"/>
              </a:lnSpc>
              <a:spcBef>
                <a:spcPts val="600"/>
              </a:spcBef>
              <a:spcAft>
                <a:spcPts val="0"/>
              </a:spcAft>
              <a:buSzPts val="3000"/>
              <a:buNone/>
            </a:pPr>
            <a:r>
              <a:t/>
            </a:r>
            <a:endParaRPr sz="1800">
              <a:solidFill>
                <a:schemeClr val="dk1"/>
              </a:solidFill>
              <a:latin typeface="Arial"/>
              <a:ea typeface="Arial"/>
              <a:cs typeface="Arial"/>
              <a:sym typeface="Arial"/>
            </a:endParaRPr>
          </a:p>
        </p:txBody>
      </p:sp>
      <p:sp>
        <p:nvSpPr>
          <p:cNvPr id="184" name="Google Shape;184;p46"/>
          <p:cNvSpPr/>
          <p:nvPr/>
        </p:nvSpPr>
        <p:spPr>
          <a:xfrm>
            <a:off x="835450" y="1910975"/>
            <a:ext cx="404700" cy="1710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46"/>
          <p:cNvSpPr/>
          <p:nvPr/>
        </p:nvSpPr>
        <p:spPr>
          <a:xfrm>
            <a:off x="835450" y="1601625"/>
            <a:ext cx="404700" cy="1710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9" name="Shape 189"/>
        <p:cNvGrpSpPr/>
        <p:nvPr/>
      </p:nvGrpSpPr>
      <p:grpSpPr>
        <a:xfrm>
          <a:off x="0" y="0"/>
          <a:ext cx="0" cy="0"/>
          <a:chOff x="0" y="0"/>
          <a:chExt cx="0" cy="0"/>
        </a:xfrm>
      </p:grpSpPr>
      <p:sp>
        <p:nvSpPr>
          <p:cNvPr id="190" name="Google Shape;190;p4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4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descr="Gerelateerde afbeelding" id="192" name="Google Shape;192;p47"/>
          <p:cNvPicPr preferRelativeResize="0"/>
          <p:nvPr/>
        </p:nvPicPr>
        <p:blipFill rotWithShape="1">
          <a:blip r:embed="rId3">
            <a:alphaModFix/>
          </a:blip>
          <a:srcRect b="0" l="0" r="0" t="0"/>
          <a:stretch/>
        </p:blipFill>
        <p:spPr>
          <a:xfrm>
            <a:off x="-34142" y="0"/>
            <a:ext cx="9178141" cy="5143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